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0DC9AD8-35D7-440A-AE1A-99ED96513B0D}">
  <a:tblStyle styleId="{B0DC9AD8-35D7-440A-AE1A-99ED96513B0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5765" autoAdjust="0"/>
  </p:normalViewPr>
  <p:slideViewPr>
    <p:cSldViewPr snapToGrid="0">
      <p:cViewPr varScale="1">
        <p:scale>
          <a:sx n="114" d="100"/>
          <a:sy n="114" d="100"/>
        </p:scale>
        <p:origin x="1524" y="9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283fdde4c9f_2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283fdde4c9f_2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283fdde4c9f_2_1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283fdde4c9f_2_1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283ff34a4ea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283ff34a4ea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283fdde4c9f_2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283fdde4c9f_2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283fdde4c9f_0_1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283fdde4c9f_0_1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283fdde4c9f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283fdde4c9f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283ff34a4ea_4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283ff34a4ea_4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283fdde4c9f_2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" name="Google Shape;546;g283fdde4c9f_2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283fdde4c9f_0_2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8" name="Google Shape;568;g283fdde4c9f_0_2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283fdde4c9f_2_2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7" name="Google Shape;587;g283fdde4c9f_2_2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83fdde4c9f_3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283fdde4c9f_3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283fdde4c9f_2_2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6" name="Google Shape;606;g283fdde4c9f_2_2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283fdde4c9f_2_3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4" name="Google Shape;624;g283fdde4c9f_2_3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283ff34a4ea_1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1" name="Google Shape;641;g283ff34a4ea_1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283fdde4c9f_0_3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8" name="Google Shape;658;g283fdde4c9f_0_3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g284767dfaa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7" name="Google Shape;677;g284767dfaa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283ff34a4ea_3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6" name="Google Shape;696;g283ff34a4ea_3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283fdde4c9f_2_2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Google Shape;710;g283fdde4c9f_2_2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83fdde4c9f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283fdde4c9f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83fdde4c9f_3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283fdde4c9f_3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83ff34a4ea_1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283ff34a4ea_1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283fdde4c9f_2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283fdde4c9f_2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283fdde4c9f_0_2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283fdde4c9f_0_2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283fdde4c9f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283fdde4c9f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283ff34a4ea_3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283ff34a4ea_3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11" Type="http://schemas.openxmlformats.org/officeDocument/2006/relationships/image" Target="../media/image1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18" Type="http://schemas.openxmlformats.org/officeDocument/2006/relationships/image" Target="../media/image34.png"/><Relationship Id="rId26" Type="http://schemas.openxmlformats.org/officeDocument/2006/relationships/image" Target="../media/image42.png"/><Relationship Id="rId3" Type="http://schemas.openxmlformats.org/officeDocument/2006/relationships/image" Target="../media/image19.png"/><Relationship Id="rId21" Type="http://schemas.openxmlformats.org/officeDocument/2006/relationships/image" Target="../media/image37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17" Type="http://schemas.openxmlformats.org/officeDocument/2006/relationships/image" Target="../media/image33.png"/><Relationship Id="rId25" Type="http://schemas.openxmlformats.org/officeDocument/2006/relationships/image" Target="../media/image41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32.png"/><Relationship Id="rId20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24" Type="http://schemas.openxmlformats.org/officeDocument/2006/relationships/image" Target="../media/image40.png"/><Relationship Id="rId5" Type="http://schemas.openxmlformats.org/officeDocument/2006/relationships/image" Target="../media/image21.png"/><Relationship Id="rId15" Type="http://schemas.openxmlformats.org/officeDocument/2006/relationships/image" Target="../media/image31.png"/><Relationship Id="rId23" Type="http://schemas.openxmlformats.org/officeDocument/2006/relationships/image" Target="../media/image39.png"/><Relationship Id="rId10" Type="http://schemas.openxmlformats.org/officeDocument/2006/relationships/image" Target="../media/image26.png"/><Relationship Id="rId19" Type="http://schemas.openxmlformats.org/officeDocument/2006/relationships/image" Target="../media/image35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Relationship Id="rId14" Type="http://schemas.openxmlformats.org/officeDocument/2006/relationships/image" Target="../media/image30.png"/><Relationship Id="rId22" Type="http://schemas.openxmlformats.org/officeDocument/2006/relationships/image" Target="../media/image38.png"/><Relationship Id="rId27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6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4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3.jpg"/><Relationship Id="rId4" Type="http://schemas.openxmlformats.org/officeDocument/2006/relationships/image" Target="../media/image5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5.jpg"/><Relationship Id="rId4" Type="http://schemas.openxmlformats.org/officeDocument/2006/relationships/image" Target="../media/image54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oogle Shape;54;p13"/>
          <p:cNvGrpSpPr/>
          <p:nvPr/>
        </p:nvGrpSpPr>
        <p:grpSpPr>
          <a:xfrm>
            <a:off x="650" y="-12"/>
            <a:ext cx="9144000" cy="5143500"/>
            <a:chOff x="0" y="0"/>
            <a:chExt cx="9144000" cy="5143500"/>
          </a:xfrm>
        </p:grpSpPr>
        <p:sp>
          <p:nvSpPr>
            <p:cNvPr id="55" name="Google Shape;55;p13"/>
            <p:cNvSpPr/>
            <p:nvPr/>
          </p:nvSpPr>
          <p:spPr>
            <a:xfrm>
              <a:off x="0" y="0"/>
              <a:ext cx="1828800" cy="1729200"/>
            </a:xfrm>
            <a:prstGeom prst="rect">
              <a:avLst/>
            </a:prstGeom>
            <a:solidFill>
              <a:srgbClr val="056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13"/>
            <p:cNvSpPr/>
            <p:nvPr/>
          </p:nvSpPr>
          <p:spPr>
            <a:xfrm>
              <a:off x="7315200" y="0"/>
              <a:ext cx="1828800" cy="1729200"/>
            </a:xfrm>
            <a:prstGeom prst="rect">
              <a:avLst/>
            </a:prstGeom>
            <a:solidFill>
              <a:srgbClr val="056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13"/>
            <p:cNvSpPr/>
            <p:nvPr/>
          </p:nvSpPr>
          <p:spPr>
            <a:xfrm>
              <a:off x="0" y="3414300"/>
              <a:ext cx="1828800" cy="1729200"/>
            </a:xfrm>
            <a:prstGeom prst="rect">
              <a:avLst/>
            </a:prstGeom>
            <a:solidFill>
              <a:srgbClr val="056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13"/>
            <p:cNvSpPr/>
            <p:nvPr/>
          </p:nvSpPr>
          <p:spPr>
            <a:xfrm>
              <a:off x="7315200" y="3414300"/>
              <a:ext cx="1828800" cy="1729200"/>
            </a:xfrm>
            <a:prstGeom prst="rect">
              <a:avLst/>
            </a:prstGeom>
            <a:solidFill>
              <a:srgbClr val="056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" name="Google Shape;59;p13"/>
          <p:cNvSpPr/>
          <p:nvPr/>
        </p:nvSpPr>
        <p:spPr>
          <a:xfrm>
            <a:off x="75400" y="82250"/>
            <a:ext cx="8985600" cy="4990200"/>
          </a:xfrm>
          <a:prstGeom prst="roundRect">
            <a:avLst>
              <a:gd name="adj" fmla="val 3350"/>
            </a:avLst>
          </a:prstGeom>
          <a:solidFill>
            <a:srgbClr val="F9F3F0"/>
          </a:solidFill>
          <a:ln>
            <a:noFill/>
          </a:ln>
          <a:effectLst>
            <a:outerShdw blurRad="71438" dist="9525" dir="12840000" algn="bl" rotWithShape="0">
              <a:srgbClr val="000000">
                <a:alpha val="46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0" name="Google Shape;60;p13"/>
          <p:cNvCxnSpPr/>
          <p:nvPr/>
        </p:nvCxnSpPr>
        <p:spPr>
          <a:xfrm>
            <a:off x="85900" y="1973538"/>
            <a:ext cx="8974800" cy="15300"/>
          </a:xfrm>
          <a:prstGeom prst="straightConnector1">
            <a:avLst/>
          </a:prstGeom>
          <a:noFill/>
          <a:ln w="9525" cap="flat" cmpd="sng">
            <a:solidFill>
              <a:srgbClr val="05636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" name="Google Shape;61;p13"/>
          <p:cNvCxnSpPr/>
          <p:nvPr/>
        </p:nvCxnSpPr>
        <p:spPr>
          <a:xfrm>
            <a:off x="85250" y="2872700"/>
            <a:ext cx="8974800" cy="15300"/>
          </a:xfrm>
          <a:prstGeom prst="straightConnector1">
            <a:avLst/>
          </a:prstGeom>
          <a:noFill/>
          <a:ln w="9525" cap="flat" cmpd="sng">
            <a:solidFill>
              <a:srgbClr val="05636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2" name="Google Shape;62;p13"/>
          <p:cNvSpPr txBox="1"/>
          <p:nvPr/>
        </p:nvSpPr>
        <p:spPr>
          <a:xfrm>
            <a:off x="2573050" y="1783100"/>
            <a:ext cx="4000500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700" b="1">
                <a:solidFill>
                  <a:srgbClr val="056365"/>
                </a:solidFill>
              </a:rPr>
              <a:t>LeafPage</a:t>
            </a:r>
            <a:endParaRPr sz="6700" b="1">
              <a:solidFill>
                <a:srgbClr val="056365"/>
              </a:solidFill>
            </a:endParaRPr>
          </a:p>
        </p:txBody>
      </p:sp>
      <p:sp>
        <p:nvSpPr>
          <p:cNvPr id="63" name="Google Shape;63;p13"/>
          <p:cNvSpPr txBox="1"/>
          <p:nvPr/>
        </p:nvSpPr>
        <p:spPr>
          <a:xfrm>
            <a:off x="3916750" y="4512200"/>
            <a:ext cx="1302900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0E4B4D"/>
                </a:solidFill>
              </a:rPr>
              <a:t>3조 Beanstalk</a:t>
            </a:r>
            <a:endParaRPr>
              <a:solidFill>
                <a:srgbClr val="0E4B4D"/>
              </a:solidFill>
            </a:endParaRPr>
          </a:p>
        </p:txBody>
      </p:sp>
      <p:grpSp>
        <p:nvGrpSpPr>
          <p:cNvPr id="64" name="Google Shape;64;p13"/>
          <p:cNvGrpSpPr/>
          <p:nvPr/>
        </p:nvGrpSpPr>
        <p:grpSpPr>
          <a:xfrm>
            <a:off x="4303334" y="4037950"/>
            <a:ext cx="529741" cy="474251"/>
            <a:chOff x="1355875" y="714875"/>
            <a:chExt cx="641100" cy="611700"/>
          </a:xfrm>
        </p:grpSpPr>
        <p:sp>
          <p:nvSpPr>
            <p:cNvPr id="65" name="Google Shape;65;p13"/>
            <p:cNvSpPr/>
            <p:nvPr/>
          </p:nvSpPr>
          <p:spPr>
            <a:xfrm>
              <a:off x="1355875" y="714875"/>
              <a:ext cx="641100" cy="611700"/>
            </a:xfrm>
            <a:prstGeom prst="ellipse">
              <a:avLst/>
            </a:prstGeom>
            <a:solidFill>
              <a:srgbClr val="056365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66" name="Google Shape;66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500213" y="858800"/>
              <a:ext cx="352425" cy="3238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7" name="Google Shape;67;p13"/>
          <p:cNvSpPr txBox="1"/>
          <p:nvPr/>
        </p:nvSpPr>
        <p:spPr>
          <a:xfrm>
            <a:off x="2183194" y="3011424"/>
            <a:ext cx="4770000" cy="4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0E4B4D"/>
                </a:solidFill>
              </a:rPr>
              <a:t>메가존 클라우드 네이티브 애플리케이션 개발자 양성과정</a:t>
            </a:r>
            <a:endParaRPr>
              <a:solidFill>
                <a:srgbClr val="0E4B4D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1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9" name="Google Shape;309;p2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310" name="Google Shape;310;p22"/>
            <p:cNvSpPr/>
            <p:nvPr/>
          </p:nvSpPr>
          <p:spPr>
            <a:xfrm>
              <a:off x="0" y="0"/>
              <a:ext cx="1828800" cy="1729200"/>
            </a:xfrm>
            <a:prstGeom prst="rect">
              <a:avLst/>
            </a:prstGeom>
            <a:solidFill>
              <a:srgbClr val="056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22"/>
            <p:cNvSpPr/>
            <p:nvPr/>
          </p:nvSpPr>
          <p:spPr>
            <a:xfrm>
              <a:off x="7315200" y="0"/>
              <a:ext cx="1828800" cy="1729200"/>
            </a:xfrm>
            <a:prstGeom prst="rect">
              <a:avLst/>
            </a:prstGeom>
            <a:solidFill>
              <a:srgbClr val="056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22"/>
            <p:cNvSpPr/>
            <p:nvPr/>
          </p:nvSpPr>
          <p:spPr>
            <a:xfrm>
              <a:off x="0" y="3414300"/>
              <a:ext cx="1828800" cy="1729200"/>
            </a:xfrm>
            <a:prstGeom prst="rect">
              <a:avLst/>
            </a:prstGeom>
            <a:solidFill>
              <a:srgbClr val="056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22"/>
            <p:cNvSpPr/>
            <p:nvPr/>
          </p:nvSpPr>
          <p:spPr>
            <a:xfrm>
              <a:off x="7315200" y="3414300"/>
              <a:ext cx="1828800" cy="1729200"/>
            </a:xfrm>
            <a:prstGeom prst="rect">
              <a:avLst/>
            </a:prstGeom>
            <a:solidFill>
              <a:srgbClr val="056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22"/>
            <p:cNvSpPr/>
            <p:nvPr/>
          </p:nvSpPr>
          <p:spPr>
            <a:xfrm>
              <a:off x="75400" y="82250"/>
              <a:ext cx="8985600" cy="4990200"/>
            </a:xfrm>
            <a:prstGeom prst="roundRect">
              <a:avLst>
                <a:gd name="adj" fmla="val 3350"/>
              </a:avLst>
            </a:prstGeom>
            <a:solidFill>
              <a:srgbClr val="F9F3F0"/>
            </a:solidFill>
            <a:ln>
              <a:noFill/>
            </a:ln>
            <a:effectLst>
              <a:outerShdw blurRad="71438" dist="9525" dir="12840000" algn="bl" rotWithShape="0">
                <a:srgbClr val="000000">
                  <a:alpha val="46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15" name="Google Shape;31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80950" y="1566825"/>
            <a:ext cx="1461813" cy="156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91325" y="1566825"/>
            <a:ext cx="1564724" cy="1564724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22"/>
          <p:cNvSpPr txBox="1"/>
          <p:nvPr/>
        </p:nvSpPr>
        <p:spPr>
          <a:xfrm>
            <a:off x="2104750" y="3092425"/>
            <a:ext cx="11766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/>
              <a:t>관리자</a:t>
            </a:r>
            <a:endParaRPr sz="2000" b="1"/>
          </a:p>
        </p:txBody>
      </p:sp>
      <p:sp>
        <p:nvSpPr>
          <p:cNvPr id="318" name="Google Shape;318;p22"/>
          <p:cNvSpPr txBox="1"/>
          <p:nvPr/>
        </p:nvSpPr>
        <p:spPr>
          <a:xfrm>
            <a:off x="5847075" y="3124025"/>
            <a:ext cx="11112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>
                <a:solidFill>
                  <a:schemeClr val="dk1"/>
                </a:solidFill>
              </a:rPr>
              <a:t>사용자</a:t>
            </a:r>
            <a:endParaRPr sz="2000" b="1">
              <a:solidFill>
                <a:schemeClr val="dk1"/>
              </a:solidFill>
            </a:endParaRPr>
          </a:p>
        </p:txBody>
      </p:sp>
      <p:sp>
        <p:nvSpPr>
          <p:cNvPr id="319" name="Google Shape;319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10</a:t>
            </a:fld>
            <a:endParaRPr/>
          </a:p>
        </p:txBody>
      </p:sp>
      <p:grpSp>
        <p:nvGrpSpPr>
          <p:cNvPr id="320" name="Google Shape;320;p22"/>
          <p:cNvGrpSpPr/>
          <p:nvPr/>
        </p:nvGrpSpPr>
        <p:grpSpPr>
          <a:xfrm>
            <a:off x="177483" y="4667499"/>
            <a:ext cx="320229" cy="308236"/>
            <a:chOff x="1355875" y="714875"/>
            <a:chExt cx="641100" cy="611700"/>
          </a:xfrm>
        </p:grpSpPr>
        <p:sp>
          <p:nvSpPr>
            <p:cNvPr id="321" name="Google Shape;321;p22"/>
            <p:cNvSpPr/>
            <p:nvPr/>
          </p:nvSpPr>
          <p:spPr>
            <a:xfrm>
              <a:off x="1355875" y="714875"/>
              <a:ext cx="641100" cy="611700"/>
            </a:xfrm>
            <a:prstGeom prst="ellipse">
              <a:avLst/>
            </a:prstGeom>
            <a:solidFill>
              <a:srgbClr val="056365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322" name="Google Shape;322;p2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500213" y="858800"/>
              <a:ext cx="352425" cy="3238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23" name="Google Shape;323;p22"/>
          <p:cNvSpPr txBox="1"/>
          <p:nvPr/>
        </p:nvSpPr>
        <p:spPr>
          <a:xfrm>
            <a:off x="476358" y="4592799"/>
            <a:ext cx="11385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>
                <a:solidFill>
                  <a:srgbClr val="056365"/>
                </a:solidFill>
              </a:rPr>
              <a:t>LeafPage</a:t>
            </a:r>
            <a:endParaRPr sz="1700">
              <a:solidFill>
                <a:srgbClr val="056365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23"/>
          <p:cNvSpPr/>
          <p:nvPr/>
        </p:nvSpPr>
        <p:spPr>
          <a:xfrm>
            <a:off x="0" y="0"/>
            <a:ext cx="1828800" cy="1729200"/>
          </a:xfrm>
          <a:prstGeom prst="rect">
            <a:avLst/>
          </a:prstGeom>
          <a:solidFill>
            <a:srgbClr val="056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p23"/>
          <p:cNvSpPr/>
          <p:nvPr/>
        </p:nvSpPr>
        <p:spPr>
          <a:xfrm>
            <a:off x="0" y="3414300"/>
            <a:ext cx="1828800" cy="1729200"/>
          </a:xfrm>
          <a:prstGeom prst="rect">
            <a:avLst/>
          </a:prstGeom>
          <a:solidFill>
            <a:srgbClr val="056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p23"/>
          <p:cNvSpPr/>
          <p:nvPr/>
        </p:nvSpPr>
        <p:spPr>
          <a:xfrm>
            <a:off x="7315200" y="3414300"/>
            <a:ext cx="1828800" cy="1729200"/>
          </a:xfrm>
          <a:prstGeom prst="rect">
            <a:avLst/>
          </a:prstGeom>
          <a:solidFill>
            <a:srgbClr val="056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1" name="Google Shape;331;p23"/>
          <p:cNvGrpSpPr/>
          <p:nvPr/>
        </p:nvGrpSpPr>
        <p:grpSpPr>
          <a:xfrm>
            <a:off x="79200" y="-12"/>
            <a:ext cx="9064800" cy="5072450"/>
            <a:chOff x="79200" y="0"/>
            <a:chExt cx="9064800" cy="5072450"/>
          </a:xfrm>
        </p:grpSpPr>
        <p:sp>
          <p:nvSpPr>
            <p:cNvPr id="332" name="Google Shape;332;p23"/>
            <p:cNvSpPr/>
            <p:nvPr/>
          </p:nvSpPr>
          <p:spPr>
            <a:xfrm>
              <a:off x="7315200" y="0"/>
              <a:ext cx="1828800" cy="1729200"/>
            </a:xfrm>
            <a:prstGeom prst="rect">
              <a:avLst/>
            </a:prstGeom>
            <a:solidFill>
              <a:srgbClr val="056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23"/>
            <p:cNvSpPr/>
            <p:nvPr/>
          </p:nvSpPr>
          <p:spPr>
            <a:xfrm>
              <a:off x="79200" y="82250"/>
              <a:ext cx="8985600" cy="4990200"/>
            </a:xfrm>
            <a:prstGeom prst="roundRect">
              <a:avLst>
                <a:gd name="adj" fmla="val 3350"/>
              </a:avLst>
            </a:prstGeom>
            <a:solidFill>
              <a:srgbClr val="F9F3F0"/>
            </a:solidFill>
            <a:ln>
              <a:noFill/>
            </a:ln>
            <a:effectLst>
              <a:outerShdw blurRad="71438" dist="9525" dir="12840000" algn="bl" rotWithShape="0">
                <a:srgbClr val="000000">
                  <a:alpha val="46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34" name="Google Shape;33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48463" y="2080225"/>
            <a:ext cx="1461813" cy="1564725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11</a:t>
            </a:fld>
            <a:endParaRPr/>
          </a:p>
        </p:txBody>
      </p:sp>
      <p:grpSp>
        <p:nvGrpSpPr>
          <p:cNvPr id="336" name="Google Shape;336;p23"/>
          <p:cNvGrpSpPr/>
          <p:nvPr/>
        </p:nvGrpSpPr>
        <p:grpSpPr>
          <a:xfrm>
            <a:off x="796100" y="2911338"/>
            <a:ext cx="2632674" cy="415525"/>
            <a:chOff x="984850" y="1729188"/>
            <a:chExt cx="2632674" cy="415525"/>
          </a:xfrm>
        </p:grpSpPr>
        <p:sp>
          <p:nvSpPr>
            <p:cNvPr id="337" name="Google Shape;337;p23"/>
            <p:cNvSpPr/>
            <p:nvPr/>
          </p:nvSpPr>
          <p:spPr>
            <a:xfrm>
              <a:off x="2451724" y="1729200"/>
              <a:ext cx="1165800" cy="371400"/>
            </a:xfrm>
            <a:prstGeom prst="roundRect">
              <a:avLst>
                <a:gd name="adj" fmla="val 16667"/>
              </a:avLst>
            </a:prstGeom>
            <a:solidFill>
              <a:srgbClr val="056365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solidFill>
                    <a:srgbClr val="F9F3F0"/>
                  </a:solidFill>
                </a:rPr>
                <a:t>대여/반납</a:t>
              </a:r>
              <a:endParaRPr>
                <a:solidFill>
                  <a:srgbClr val="F9F3F0"/>
                </a:solidFill>
              </a:endParaRPr>
            </a:p>
          </p:txBody>
        </p:sp>
        <p:sp>
          <p:nvSpPr>
            <p:cNvPr id="338" name="Google Shape;338;p23"/>
            <p:cNvSpPr/>
            <p:nvPr/>
          </p:nvSpPr>
          <p:spPr>
            <a:xfrm>
              <a:off x="984850" y="1729188"/>
              <a:ext cx="1048800" cy="182700"/>
            </a:xfrm>
            <a:prstGeom prst="roundRect">
              <a:avLst>
                <a:gd name="adj" fmla="val 16667"/>
              </a:avLst>
            </a:prstGeom>
            <a:solidFill>
              <a:srgbClr val="056365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>
                  <a:solidFill>
                    <a:srgbClr val="F9F3F0"/>
                  </a:solidFill>
                </a:rPr>
                <a:t>대여 권수 제한</a:t>
              </a:r>
              <a:endParaRPr sz="1000">
                <a:solidFill>
                  <a:srgbClr val="F9F3F0"/>
                </a:solidFill>
              </a:endParaRPr>
            </a:p>
          </p:txBody>
        </p:sp>
        <p:sp>
          <p:nvSpPr>
            <p:cNvPr id="339" name="Google Shape;339;p23"/>
            <p:cNvSpPr/>
            <p:nvPr/>
          </p:nvSpPr>
          <p:spPr>
            <a:xfrm>
              <a:off x="1238038" y="1962013"/>
              <a:ext cx="795600" cy="182700"/>
            </a:xfrm>
            <a:prstGeom prst="roundRect">
              <a:avLst>
                <a:gd name="adj" fmla="val 16667"/>
              </a:avLst>
            </a:prstGeom>
            <a:solidFill>
              <a:srgbClr val="056365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>
                  <a:solidFill>
                    <a:srgbClr val="F9F3F0"/>
                  </a:solidFill>
                </a:rPr>
                <a:t>자동 반납</a:t>
              </a:r>
              <a:endParaRPr sz="1000">
                <a:solidFill>
                  <a:srgbClr val="F9F3F0"/>
                </a:solidFill>
              </a:endParaRPr>
            </a:p>
          </p:txBody>
        </p:sp>
        <p:cxnSp>
          <p:nvCxnSpPr>
            <p:cNvPr id="340" name="Google Shape;340;p23"/>
            <p:cNvCxnSpPr>
              <a:stCxn id="338" idx="3"/>
              <a:endCxn id="337" idx="1"/>
            </p:cNvCxnSpPr>
            <p:nvPr/>
          </p:nvCxnSpPr>
          <p:spPr>
            <a:xfrm>
              <a:off x="2033650" y="1820538"/>
              <a:ext cx="418200" cy="94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1" name="Google Shape;341;p23"/>
            <p:cNvCxnSpPr>
              <a:stCxn id="339" idx="3"/>
              <a:endCxn id="337" idx="1"/>
            </p:cNvCxnSpPr>
            <p:nvPr/>
          </p:nvCxnSpPr>
          <p:spPr>
            <a:xfrm rot="10800000" flipH="1">
              <a:off x="2033638" y="1914763"/>
              <a:ext cx="418200" cy="138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42" name="Google Shape;342;p23"/>
          <p:cNvGrpSpPr/>
          <p:nvPr/>
        </p:nvGrpSpPr>
        <p:grpSpPr>
          <a:xfrm>
            <a:off x="1161525" y="1807500"/>
            <a:ext cx="2267249" cy="642200"/>
            <a:chOff x="3490375" y="898600"/>
            <a:chExt cx="2267249" cy="642200"/>
          </a:xfrm>
        </p:grpSpPr>
        <p:sp>
          <p:nvSpPr>
            <p:cNvPr id="343" name="Google Shape;343;p23"/>
            <p:cNvSpPr/>
            <p:nvPr/>
          </p:nvSpPr>
          <p:spPr>
            <a:xfrm>
              <a:off x="4591824" y="1003325"/>
              <a:ext cx="1165800" cy="371400"/>
            </a:xfrm>
            <a:prstGeom prst="roundRect">
              <a:avLst>
                <a:gd name="adj" fmla="val 16667"/>
              </a:avLst>
            </a:prstGeom>
            <a:solidFill>
              <a:srgbClr val="056365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solidFill>
                    <a:srgbClr val="F9F3F0"/>
                  </a:solidFill>
                </a:rPr>
                <a:t>도서검색</a:t>
              </a:r>
              <a:endParaRPr>
                <a:solidFill>
                  <a:srgbClr val="F9F3F0"/>
                </a:solidFill>
              </a:endParaRPr>
            </a:p>
          </p:txBody>
        </p:sp>
        <p:sp>
          <p:nvSpPr>
            <p:cNvPr id="344" name="Google Shape;344;p23"/>
            <p:cNvSpPr/>
            <p:nvPr/>
          </p:nvSpPr>
          <p:spPr>
            <a:xfrm>
              <a:off x="3490375" y="1358100"/>
              <a:ext cx="686700" cy="182700"/>
            </a:xfrm>
            <a:prstGeom prst="roundRect">
              <a:avLst>
                <a:gd name="adj" fmla="val 16667"/>
              </a:avLst>
            </a:prstGeom>
            <a:solidFill>
              <a:srgbClr val="056365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>
                  <a:solidFill>
                    <a:srgbClr val="F9F3F0"/>
                  </a:solidFill>
                </a:rPr>
                <a:t>장르별</a:t>
              </a:r>
              <a:endParaRPr sz="1000">
                <a:solidFill>
                  <a:srgbClr val="F9F3F0"/>
                </a:solidFill>
              </a:endParaRPr>
            </a:p>
          </p:txBody>
        </p:sp>
        <p:sp>
          <p:nvSpPr>
            <p:cNvPr id="345" name="Google Shape;345;p23"/>
            <p:cNvSpPr/>
            <p:nvPr/>
          </p:nvSpPr>
          <p:spPr>
            <a:xfrm>
              <a:off x="3490375" y="1128350"/>
              <a:ext cx="686700" cy="182700"/>
            </a:xfrm>
            <a:prstGeom prst="roundRect">
              <a:avLst>
                <a:gd name="adj" fmla="val 16667"/>
              </a:avLst>
            </a:prstGeom>
            <a:solidFill>
              <a:srgbClr val="056365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>
                  <a:solidFill>
                    <a:srgbClr val="F9F3F0"/>
                  </a:solidFill>
                </a:rPr>
                <a:t>인기순</a:t>
              </a:r>
              <a:endParaRPr sz="1000">
                <a:solidFill>
                  <a:srgbClr val="F9F3F0"/>
                </a:solidFill>
              </a:endParaRPr>
            </a:p>
          </p:txBody>
        </p:sp>
        <p:sp>
          <p:nvSpPr>
            <p:cNvPr id="346" name="Google Shape;346;p23"/>
            <p:cNvSpPr/>
            <p:nvPr/>
          </p:nvSpPr>
          <p:spPr>
            <a:xfrm>
              <a:off x="3490375" y="898600"/>
              <a:ext cx="686700" cy="182700"/>
            </a:xfrm>
            <a:prstGeom prst="roundRect">
              <a:avLst>
                <a:gd name="adj" fmla="val 16667"/>
              </a:avLst>
            </a:prstGeom>
            <a:solidFill>
              <a:srgbClr val="056365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>
                  <a:solidFill>
                    <a:srgbClr val="F9F3F0"/>
                  </a:solidFill>
                </a:rPr>
                <a:t>최신순</a:t>
              </a:r>
              <a:endParaRPr sz="1000">
                <a:solidFill>
                  <a:srgbClr val="F9F3F0"/>
                </a:solidFill>
              </a:endParaRPr>
            </a:p>
          </p:txBody>
        </p:sp>
        <p:cxnSp>
          <p:nvCxnSpPr>
            <p:cNvPr id="347" name="Google Shape;347;p23"/>
            <p:cNvCxnSpPr>
              <a:stCxn id="344" idx="3"/>
              <a:endCxn id="343" idx="1"/>
            </p:cNvCxnSpPr>
            <p:nvPr/>
          </p:nvCxnSpPr>
          <p:spPr>
            <a:xfrm rot="10800000" flipH="1">
              <a:off x="4177075" y="1189050"/>
              <a:ext cx="414600" cy="260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8" name="Google Shape;348;p23"/>
            <p:cNvCxnSpPr>
              <a:stCxn id="345" idx="3"/>
              <a:endCxn id="343" idx="1"/>
            </p:cNvCxnSpPr>
            <p:nvPr/>
          </p:nvCxnSpPr>
          <p:spPr>
            <a:xfrm rot="10800000" flipH="1">
              <a:off x="4177075" y="1189100"/>
              <a:ext cx="414600" cy="30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9" name="Google Shape;349;p23"/>
            <p:cNvCxnSpPr>
              <a:stCxn id="346" idx="3"/>
              <a:endCxn id="343" idx="1"/>
            </p:cNvCxnSpPr>
            <p:nvPr/>
          </p:nvCxnSpPr>
          <p:spPr>
            <a:xfrm>
              <a:off x="4177075" y="989950"/>
              <a:ext cx="414600" cy="199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50" name="Google Shape;350;p23"/>
          <p:cNvGrpSpPr/>
          <p:nvPr/>
        </p:nvGrpSpPr>
        <p:grpSpPr>
          <a:xfrm>
            <a:off x="5598599" y="2863013"/>
            <a:ext cx="2873851" cy="452138"/>
            <a:chOff x="5526474" y="1689675"/>
            <a:chExt cx="2873851" cy="452138"/>
          </a:xfrm>
        </p:grpSpPr>
        <p:sp>
          <p:nvSpPr>
            <p:cNvPr id="351" name="Google Shape;351;p23"/>
            <p:cNvSpPr/>
            <p:nvPr/>
          </p:nvSpPr>
          <p:spPr>
            <a:xfrm>
              <a:off x="5526474" y="1729200"/>
              <a:ext cx="1165800" cy="371400"/>
            </a:xfrm>
            <a:prstGeom prst="roundRect">
              <a:avLst>
                <a:gd name="adj" fmla="val 16667"/>
              </a:avLst>
            </a:prstGeom>
            <a:solidFill>
              <a:srgbClr val="056365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solidFill>
                    <a:srgbClr val="F9F3F0"/>
                  </a:solidFill>
                </a:rPr>
                <a:t>회원정보</a:t>
              </a:r>
              <a:endParaRPr>
                <a:solidFill>
                  <a:srgbClr val="F9F3F0"/>
                </a:solidFill>
              </a:endParaRPr>
            </a:p>
          </p:txBody>
        </p:sp>
        <p:sp>
          <p:nvSpPr>
            <p:cNvPr id="352" name="Google Shape;352;p23"/>
            <p:cNvSpPr/>
            <p:nvPr/>
          </p:nvSpPr>
          <p:spPr>
            <a:xfrm>
              <a:off x="7070725" y="1689675"/>
              <a:ext cx="1329600" cy="182700"/>
            </a:xfrm>
            <a:prstGeom prst="roundRect">
              <a:avLst>
                <a:gd name="adj" fmla="val 16667"/>
              </a:avLst>
            </a:prstGeom>
            <a:solidFill>
              <a:srgbClr val="056365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>
                  <a:solidFill>
                    <a:srgbClr val="F9F3F0"/>
                  </a:solidFill>
                </a:rPr>
                <a:t>일반/휴면/탈퇴/블랙</a:t>
              </a:r>
              <a:endParaRPr sz="1000">
                <a:solidFill>
                  <a:srgbClr val="F9F3F0"/>
                </a:solidFill>
              </a:endParaRPr>
            </a:p>
          </p:txBody>
        </p:sp>
        <p:cxnSp>
          <p:nvCxnSpPr>
            <p:cNvPr id="353" name="Google Shape;353;p23"/>
            <p:cNvCxnSpPr>
              <a:stCxn id="351" idx="3"/>
              <a:endCxn id="352" idx="1"/>
            </p:cNvCxnSpPr>
            <p:nvPr/>
          </p:nvCxnSpPr>
          <p:spPr>
            <a:xfrm rot="10800000" flipH="1">
              <a:off x="6692274" y="1781100"/>
              <a:ext cx="378600" cy="133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54" name="Google Shape;354;p23"/>
            <p:cNvSpPr/>
            <p:nvPr/>
          </p:nvSpPr>
          <p:spPr>
            <a:xfrm>
              <a:off x="7070725" y="1959113"/>
              <a:ext cx="839100" cy="182700"/>
            </a:xfrm>
            <a:prstGeom prst="roundRect">
              <a:avLst>
                <a:gd name="adj" fmla="val 16667"/>
              </a:avLst>
            </a:prstGeom>
            <a:solidFill>
              <a:srgbClr val="056365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>
                  <a:solidFill>
                    <a:srgbClr val="F9F3F0"/>
                  </a:solidFill>
                </a:rPr>
                <a:t>이메일인증</a:t>
              </a:r>
              <a:endParaRPr sz="1000">
                <a:solidFill>
                  <a:srgbClr val="F9F3F0"/>
                </a:solidFill>
              </a:endParaRPr>
            </a:p>
          </p:txBody>
        </p:sp>
        <p:cxnSp>
          <p:nvCxnSpPr>
            <p:cNvPr id="355" name="Google Shape;355;p23"/>
            <p:cNvCxnSpPr>
              <a:stCxn id="351" idx="3"/>
              <a:endCxn id="354" idx="1"/>
            </p:cNvCxnSpPr>
            <p:nvPr/>
          </p:nvCxnSpPr>
          <p:spPr>
            <a:xfrm>
              <a:off x="6692274" y="1914900"/>
              <a:ext cx="378600" cy="135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56" name="Google Shape;356;p23"/>
          <p:cNvGrpSpPr/>
          <p:nvPr/>
        </p:nvGrpSpPr>
        <p:grpSpPr>
          <a:xfrm>
            <a:off x="994875" y="3844075"/>
            <a:ext cx="2433899" cy="422400"/>
            <a:chOff x="1238050" y="2846150"/>
            <a:chExt cx="2433899" cy="422400"/>
          </a:xfrm>
        </p:grpSpPr>
        <p:sp>
          <p:nvSpPr>
            <p:cNvPr id="357" name="Google Shape;357;p23"/>
            <p:cNvSpPr/>
            <p:nvPr/>
          </p:nvSpPr>
          <p:spPr>
            <a:xfrm>
              <a:off x="2506149" y="2846150"/>
              <a:ext cx="1165800" cy="371400"/>
            </a:xfrm>
            <a:prstGeom prst="roundRect">
              <a:avLst>
                <a:gd name="adj" fmla="val 16667"/>
              </a:avLst>
            </a:prstGeom>
            <a:solidFill>
              <a:srgbClr val="056365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solidFill>
                    <a:srgbClr val="F9F3F0"/>
                  </a:solidFill>
                </a:rPr>
                <a:t>리뷰</a:t>
              </a:r>
              <a:endParaRPr>
                <a:solidFill>
                  <a:srgbClr val="F9F3F0"/>
                </a:solidFill>
              </a:endParaRPr>
            </a:p>
          </p:txBody>
        </p:sp>
        <p:sp>
          <p:nvSpPr>
            <p:cNvPr id="358" name="Google Shape;358;p23"/>
            <p:cNvSpPr/>
            <p:nvPr/>
          </p:nvSpPr>
          <p:spPr>
            <a:xfrm>
              <a:off x="1346950" y="2846150"/>
              <a:ext cx="686700" cy="182700"/>
            </a:xfrm>
            <a:prstGeom prst="roundRect">
              <a:avLst>
                <a:gd name="adj" fmla="val 16667"/>
              </a:avLst>
            </a:prstGeom>
            <a:solidFill>
              <a:srgbClr val="056365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>
                  <a:solidFill>
                    <a:srgbClr val="F9F3F0"/>
                  </a:solidFill>
                </a:rPr>
                <a:t>별점</a:t>
              </a:r>
              <a:endParaRPr sz="1000">
                <a:solidFill>
                  <a:srgbClr val="F9F3F0"/>
                </a:solidFill>
              </a:endParaRPr>
            </a:p>
          </p:txBody>
        </p:sp>
        <p:sp>
          <p:nvSpPr>
            <p:cNvPr id="359" name="Google Shape;359;p23"/>
            <p:cNvSpPr/>
            <p:nvPr/>
          </p:nvSpPr>
          <p:spPr>
            <a:xfrm>
              <a:off x="1238050" y="3085850"/>
              <a:ext cx="795600" cy="182700"/>
            </a:xfrm>
            <a:prstGeom prst="roundRect">
              <a:avLst>
                <a:gd name="adj" fmla="val 16667"/>
              </a:avLst>
            </a:prstGeom>
            <a:solidFill>
              <a:srgbClr val="056365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>
                  <a:solidFill>
                    <a:srgbClr val="F9F3F0"/>
                  </a:solidFill>
                </a:rPr>
                <a:t>추가/삭제 </a:t>
              </a:r>
              <a:endParaRPr sz="1000">
                <a:solidFill>
                  <a:srgbClr val="F9F3F0"/>
                </a:solidFill>
              </a:endParaRPr>
            </a:p>
          </p:txBody>
        </p:sp>
        <p:cxnSp>
          <p:nvCxnSpPr>
            <p:cNvPr id="360" name="Google Shape;360;p23"/>
            <p:cNvCxnSpPr>
              <a:stCxn id="358" idx="3"/>
              <a:endCxn id="357" idx="1"/>
            </p:cNvCxnSpPr>
            <p:nvPr/>
          </p:nvCxnSpPr>
          <p:spPr>
            <a:xfrm>
              <a:off x="2033650" y="2937500"/>
              <a:ext cx="472500" cy="94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1" name="Google Shape;361;p23"/>
            <p:cNvCxnSpPr>
              <a:stCxn id="359" idx="3"/>
              <a:endCxn id="357" idx="1"/>
            </p:cNvCxnSpPr>
            <p:nvPr/>
          </p:nvCxnSpPr>
          <p:spPr>
            <a:xfrm rot="10800000" flipH="1">
              <a:off x="2033650" y="3032000"/>
              <a:ext cx="472500" cy="145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62" name="Google Shape;362;p23"/>
          <p:cNvGrpSpPr/>
          <p:nvPr/>
        </p:nvGrpSpPr>
        <p:grpSpPr>
          <a:xfrm>
            <a:off x="5598599" y="3840150"/>
            <a:ext cx="2346901" cy="371400"/>
            <a:chOff x="5408574" y="3384100"/>
            <a:chExt cx="2346901" cy="371400"/>
          </a:xfrm>
        </p:grpSpPr>
        <p:sp>
          <p:nvSpPr>
            <p:cNvPr id="363" name="Google Shape;363;p23"/>
            <p:cNvSpPr/>
            <p:nvPr/>
          </p:nvSpPr>
          <p:spPr>
            <a:xfrm>
              <a:off x="5408574" y="3384100"/>
              <a:ext cx="1165800" cy="371400"/>
            </a:xfrm>
            <a:prstGeom prst="roundRect">
              <a:avLst>
                <a:gd name="adj" fmla="val 16667"/>
              </a:avLst>
            </a:prstGeom>
            <a:solidFill>
              <a:srgbClr val="056365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solidFill>
                    <a:srgbClr val="F9F3F0"/>
                  </a:solidFill>
                </a:rPr>
                <a:t>좋아요</a:t>
              </a:r>
              <a:endParaRPr>
                <a:solidFill>
                  <a:srgbClr val="F9F3F0"/>
                </a:solidFill>
              </a:endParaRPr>
            </a:p>
          </p:txBody>
        </p:sp>
        <p:sp>
          <p:nvSpPr>
            <p:cNvPr id="364" name="Google Shape;364;p23"/>
            <p:cNvSpPr/>
            <p:nvPr/>
          </p:nvSpPr>
          <p:spPr>
            <a:xfrm>
              <a:off x="6959875" y="3478450"/>
              <a:ext cx="795600" cy="182700"/>
            </a:xfrm>
            <a:prstGeom prst="roundRect">
              <a:avLst>
                <a:gd name="adj" fmla="val 16667"/>
              </a:avLst>
            </a:prstGeom>
            <a:solidFill>
              <a:srgbClr val="056365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>
                  <a:solidFill>
                    <a:srgbClr val="F9F3F0"/>
                  </a:solidFill>
                </a:rPr>
                <a:t>추가/삭제 </a:t>
              </a:r>
              <a:endParaRPr sz="1000">
                <a:solidFill>
                  <a:srgbClr val="F9F3F0"/>
                </a:solidFill>
              </a:endParaRPr>
            </a:p>
          </p:txBody>
        </p:sp>
        <p:cxnSp>
          <p:nvCxnSpPr>
            <p:cNvPr id="365" name="Google Shape;365;p23"/>
            <p:cNvCxnSpPr>
              <a:stCxn id="363" idx="3"/>
              <a:endCxn id="364" idx="1"/>
            </p:cNvCxnSpPr>
            <p:nvPr/>
          </p:nvCxnSpPr>
          <p:spPr>
            <a:xfrm>
              <a:off x="6574374" y="3569800"/>
              <a:ext cx="3855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66" name="Google Shape;366;p23"/>
          <p:cNvGrpSpPr/>
          <p:nvPr/>
        </p:nvGrpSpPr>
        <p:grpSpPr>
          <a:xfrm>
            <a:off x="3035350" y="671550"/>
            <a:ext cx="3152500" cy="573900"/>
            <a:chOff x="3035350" y="671550"/>
            <a:chExt cx="3152500" cy="573900"/>
          </a:xfrm>
        </p:grpSpPr>
        <p:sp>
          <p:nvSpPr>
            <p:cNvPr id="367" name="Google Shape;367;p23"/>
            <p:cNvSpPr txBox="1"/>
            <p:nvPr/>
          </p:nvSpPr>
          <p:spPr>
            <a:xfrm>
              <a:off x="3459050" y="671550"/>
              <a:ext cx="2728800" cy="5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500" b="1">
                  <a:solidFill>
                    <a:srgbClr val="0E4B4D"/>
                  </a:solidFill>
                </a:rPr>
                <a:t>USER 주요기능</a:t>
              </a:r>
              <a:endParaRPr sz="2500" b="1">
                <a:solidFill>
                  <a:srgbClr val="0E4B4D"/>
                </a:solidFill>
              </a:endParaRPr>
            </a:p>
          </p:txBody>
        </p:sp>
        <p:grpSp>
          <p:nvGrpSpPr>
            <p:cNvPr id="368" name="Google Shape;368;p23"/>
            <p:cNvGrpSpPr/>
            <p:nvPr/>
          </p:nvGrpSpPr>
          <p:grpSpPr>
            <a:xfrm>
              <a:off x="3035350" y="750737"/>
              <a:ext cx="423703" cy="415528"/>
              <a:chOff x="1355875" y="714875"/>
              <a:chExt cx="641100" cy="611700"/>
            </a:xfrm>
          </p:grpSpPr>
          <p:sp>
            <p:nvSpPr>
              <p:cNvPr id="369" name="Google Shape;369;p23"/>
              <p:cNvSpPr/>
              <p:nvPr/>
            </p:nvSpPr>
            <p:spPr>
              <a:xfrm>
                <a:off x="1355875" y="714875"/>
                <a:ext cx="641100" cy="611700"/>
              </a:xfrm>
              <a:prstGeom prst="ellipse">
                <a:avLst/>
              </a:prstGeom>
              <a:solidFill>
                <a:srgbClr val="056365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pic>
            <p:nvPicPr>
              <p:cNvPr id="370" name="Google Shape;370;p23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1500213" y="858800"/>
                <a:ext cx="352425" cy="3238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371" name="Google Shape;371;p23"/>
          <p:cNvGrpSpPr/>
          <p:nvPr/>
        </p:nvGrpSpPr>
        <p:grpSpPr>
          <a:xfrm>
            <a:off x="5598599" y="1903300"/>
            <a:ext cx="2681301" cy="437650"/>
            <a:chOff x="5415949" y="1878050"/>
            <a:chExt cx="2681301" cy="437650"/>
          </a:xfrm>
        </p:grpSpPr>
        <p:sp>
          <p:nvSpPr>
            <p:cNvPr id="372" name="Google Shape;372;p23"/>
            <p:cNvSpPr/>
            <p:nvPr/>
          </p:nvSpPr>
          <p:spPr>
            <a:xfrm>
              <a:off x="5415949" y="1909150"/>
              <a:ext cx="1165800" cy="371400"/>
            </a:xfrm>
            <a:prstGeom prst="roundRect">
              <a:avLst>
                <a:gd name="adj" fmla="val 16667"/>
              </a:avLst>
            </a:prstGeom>
            <a:solidFill>
              <a:srgbClr val="056365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solidFill>
                    <a:srgbClr val="F9F3F0"/>
                  </a:solidFill>
                </a:rPr>
                <a:t>e북 뷰어</a:t>
              </a:r>
              <a:endParaRPr>
                <a:solidFill>
                  <a:srgbClr val="F9F3F0"/>
                </a:solidFill>
              </a:endParaRPr>
            </a:p>
          </p:txBody>
        </p:sp>
        <p:sp>
          <p:nvSpPr>
            <p:cNvPr id="373" name="Google Shape;373;p23"/>
            <p:cNvSpPr/>
            <p:nvPr/>
          </p:nvSpPr>
          <p:spPr>
            <a:xfrm>
              <a:off x="6931450" y="1878050"/>
              <a:ext cx="686700" cy="182700"/>
            </a:xfrm>
            <a:prstGeom prst="roundRect">
              <a:avLst>
                <a:gd name="adj" fmla="val 16667"/>
              </a:avLst>
            </a:prstGeom>
            <a:solidFill>
              <a:srgbClr val="056365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>
                  <a:solidFill>
                    <a:srgbClr val="F9F3F0"/>
                  </a:solidFill>
                </a:rPr>
                <a:t>책갈피</a:t>
              </a:r>
              <a:endParaRPr sz="1000">
                <a:solidFill>
                  <a:srgbClr val="F9F3F0"/>
                </a:solidFill>
              </a:endParaRPr>
            </a:p>
          </p:txBody>
        </p:sp>
        <p:sp>
          <p:nvSpPr>
            <p:cNvPr id="374" name="Google Shape;374;p23"/>
            <p:cNvSpPr/>
            <p:nvPr/>
          </p:nvSpPr>
          <p:spPr>
            <a:xfrm>
              <a:off x="6931450" y="2133000"/>
              <a:ext cx="1165800" cy="182700"/>
            </a:xfrm>
            <a:prstGeom prst="roundRect">
              <a:avLst>
                <a:gd name="adj" fmla="val 16667"/>
              </a:avLst>
            </a:prstGeom>
            <a:solidFill>
              <a:srgbClr val="056365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>
                  <a:solidFill>
                    <a:srgbClr val="F9F3F0"/>
                  </a:solidFill>
                </a:rPr>
                <a:t>다크/라이트 모드</a:t>
              </a:r>
              <a:endParaRPr sz="1000">
                <a:solidFill>
                  <a:srgbClr val="F9F3F0"/>
                </a:solidFill>
              </a:endParaRPr>
            </a:p>
          </p:txBody>
        </p:sp>
        <p:cxnSp>
          <p:nvCxnSpPr>
            <p:cNvPr id="375" name="Google Shape;375;p23"/>
            <p:cNvCxnSpPr>
              <a:stCxn id="373" idx="1"/>
              <a:endCxn id="372" idx="3"/>
            </p:cNvCxnSpPr>
            <p:nvPr/>
          </p:nvCxnSpPr>
          <p:spPr>
            <a:xfrm flipH="1">
              <a:off x="6581650" y="1969400"/>
              <a:ext cx="349800" cy="125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6" name="Google Shape;376;p23"/>
            <p:cNvCxnSpPr>
              <a:stCxn id="374" idx="1"/>
              <a:endCxn id="372" idx="3"/>
            </p:cNvCxnSpPr>
            <p:nvPr/>
          </p:nvCxnSpPr>
          <p:spPr>
            <a:xfrm rot="10800000">
              <a:off x="6581650" y="2094750"/>
              <a:ext cx="349800" cy="129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24"/>
          <p:cNvSpPr txBox="1"/>
          <p:nvPr/>
        </p:nvSpPr>
        <p:spPr>
          <a:xfrm>
            <a:off x="4278150" y="476050"/>
            <a:ext cx="5877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0E4B4D"/>
                </a:solidFill>
              </a:rPr>
              <a:t>기능</a:t>
            </a:r>
            <a:endParaRPr b="1">
              <a:solidFill>
                <a:srgbClr val="0E4B4D"/>
              </a:solidFill>
            </a:endParaRPr>
          </a:p>
        </p:txBody>
      </p:sp>
      <p:pic>
        <p:nvPicPr>
          <p:cNvPr id="382" name="Google Shape;38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80950" y="1566825"/>
            <a:ext cx="1461813" cy="15647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3" name="Google Shape;383;p24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384" name="Google Shape;384;p24"/>
            <p:cNvSpPr/>
            <p:nvPr/>
          </p:nvSpPr>
          <p:spPr>
            <a:xfrm>
              <a:off x="0" y="0"/>
              <a:ext cx="1828800" cy="1729200"/>
            </a:xfrm>
            <a:prstGeom prst="rect">
              <a:avLst/>
            </a:prstGeom>
            <a:solidFill>
              <a:srgbClr val="056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24"/>
            <p:cNvSpPr/>
            <p:nvPr/>
          </p:nvSpPr>
          <p:spPr>
            <a:xfrm>
              <a:off x="7315200" y="0"/>
              <a:ext cx="1828800" cy="1729200"/>
            </a:xfrm>
            <a:prstGeom prst="rect">
              <a:avLst/>
            </a:prstGeom>
            <a:solidFill>
              <a:srgbClr val="056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24"/>
            <p:cNvSpPr/>
            <p:nvPr/>
          </p:nvSpPr>
          <p:spPr>
            <a:xfrm>
              <a:off x="0" y="3414300"/>
              <a:ext cx="1828800" cy="1729200"/>
            </a:xfrm>
            <a:prstGeom prst="rect">
              <a:avLst/>
            </a:prstGeom>
            <a:solidFill>
              <a:srgbClr val="056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24"/>
            <p:cNvSpPr/>
            <p:nvPr/>
          </p:nvSpPr>
          <p:spPr>
            <a:xfrm>
              <a:off x="7315200" y="3414300"/>
              <a:ext cx="1828800" cy="1729200"/>
            </a:xfrm>
            <a:prstGeom prst="rect">
              <a:avLst/>
            </a:prstGeom>
            <a:solidFill>
              <a:srgbClr val="056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24"/>
            <p:cNvSpPr/>
            <p:nvPr/>
          </p:nvSpPr>
          <p:spPr>
            <a:xfrm>
              <a:off x="75400" y="82250"/>
              <a:ext cx="8985600" cy="4990200"/>
            </a:xfrm>
            <a:prstGeom prst="roundRect">
              <a:avLst>
                <a:gd name="adj" fmla="val 3350"/>
              </a:avLst>
            </a:prstGeom>
            <a:solidFill>
              <a:srgbClr val="F9F3F0"/>
            </a:solidFill>
            <a:ln>
              <a:noFill/>
            </a:ln>
            <a:effectLst>
              <a:outerShdw blurRad="71438" dist="9525" dir="12840000" algn="bl" rotWithShape="0">
                <a:srgbClr val="000000">
                  <a:alpha val="46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89" name="Google Shape;389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89638" y="1789388"/>
            <a:ext cx="1564724" cy="1564724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24"/>
          <p:cNvSpPr txBox="1"/>
          <p:nvPr/>
        </p:nvSpPr>
        <p:spPr>
          <a:xfrm>
            <a:off x="4204888" y="3354100"/>
            <a:ext cx="7884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/>
              <a:t>관리자</a:t>
            </a:r>
            <a:endParaRPr b="1"/>
          </a:p>
        </p:txBody>
      </p:sp>
      <p:sp>
        <p:nvSpPr>
          <p:cNvPr id="391" name="Google Shape;391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12</a:t>
            </a:fld>
            <a:endParaRPr/>
          </a:p>
        </p:txBody>
      </p:sp>
      <p:grpSp>
        <p:nvGrpSpPr>
          <p:cNvPr id="392" name="Google Shape;392;p24"/>
          <p:cNvGrpSpPr/>
          <p:nvPr/>
        </p:nvGrpSpPr>
        <p:grpSpPr>
          <a:xfrm>
            <a:off x="799737" y="1955275"/>
            <a:ext cx="2699325" cy="2092500"/>
            <a:chOff x="858687" y="1566825"/>
            <a:chExt cx="2699325" cy="2092500"/>
          </a:xfrm>
        </p:grpSpPr>
        <p:sp>
          <p:nvSpPr>
            <p:cNvPr id="393" name="Google Shape;393;p24"/>
            <p:cNvSpPr/>
            <p:nvPr/>
          </p:nvSpPr>
          <p:spPr>
            <a:xfrm>
              <a:off x="2392212" y="2386050"/>
              <a:ext cx="1165800" cy="371400"/>
            </a:xfrm>
            <a:prstGeom prst="roundRect">
              <a:avLst>
                <a:gd name="adj" fmla="val 16667"/>
              </a:avLst>
            </a:prstGeom>
            <a:solidFill>
              <a:srgbClr val="056365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solidFill>
                    <a:srgbClr val="F9F3F0"/>
                  </a:solidFill>
                </a:rPr>
                <a:t>도서 관리</a:t>
              </a:r>
              <a:endParaRPr>
                <a:solidFill>
                  <a:srgbClr val="F9F3F0"/>
                </a:solidFill>
              </a:endParaRPr>
            </a:p>
          </p:txBody>
        </p:sp>
        <p:sp>
          <p:nvSpPr>
            <p:cNvPr id="394" name="Google Shape;394;p24"/>
            <p:cNvSpPr/>
            <p:nvPr/>
          </p:nvSpPr>
          <p:spPr>
            <a:xfrm>
              <a:off x="2117437" y="1566825"/>
              <a:ext cx="1165800" cy="371400"/>
            </a:xfrm>
            <a:prstGeom prst="roundRect">
              <a:avLst>
                <a:gd name="adj" fmla="val 16667"/>
              </a:avLst>
            </a:prstGeom>
            <a:solidFill>
              <a:srgbClr val="056365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solidFill>
                    <a:srgbClr val="F9F3F0"/>
                  </a:solidFill>
                </a:rPr>
                <a:t>도서 추가</a:t>
              </a:r>
              <a:endParaRPr>
                <a:solidFill>
                  <a:srgbClr val="F9F3F0"/>
                </a:solidFill>
              </a:endParaRPr>
            </a:p>
          </p:txBody>
        </p:sp>
        <p:sp>
          <p:nvSpPr>
            <p:cNvPr id="395" name="Google Shape;395;p24"/>
            <p:cNvSpPr/>
            <p:nvPr/>
          </p:nvSpPr>
          <p:spPr>
            <a:xfrm>
              <a:off x="858687" y="2115125"/>
              <a:ext cx="1165800" cy="371400"/>
            </a:xfrm>
            <a:prstGeom prst="roundRect">
              <a:avLst>
                <a:gd name="adj" fmla="val 16667"/>
              </a:avLst>
            </a:prstGeom>
            <a:solidFill>
              <a:srgbClr val="056365"/>
            </a:solidFill>
            <a:ln w="9525" cap="flat" cmpd="sng">
              <a:solidFill>
                <a:srgbClr val="05636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solidFill>
                    <a:srgbClr val="F9F3F0"/>
                  </a:solidFill>
                </a:rPr>
                <a:t>도서 수정</a:t>
              </a:r>
              <a:endParaRPr>
                <a:solidFill>
                  <a:srgbClr val="F9F3F0"/>
                </a:solidFill>
              </a:endParaRPr>
            </a:p>
          </p:txBody>
        </p:sp>
        <p:sp>
          <p:nvSpPr>
            <p:cNvPr id="396" name="Google Shape;396;p24"/>
            <p:cNvSpPr/>
            <p:nvPr/>
          </p:nvSpPr>
          <p:spPr>
            <a:xfrm>
              <a:off x="865462" y="2815825"/>
              <a:ext cx="1165800" cy="371400"/>
            </a:xfrm>
            <a:prstGeom prst="roundRect">
              <a:avLst>
                <a:gd name="adj" fmla="val 16667"/>
              </a:avLst>
            </a:prstGeom>
            <a:solidFill>
              <a:srgbClr val="056365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solidFill>
                    <a:srgbClr val="F9F3F0"/>
                  </a:solidFill>
                </a:rPr>
                <a:t>도서 삭제</a:t>
              </a:r>
              <a:endParaRPr>
                <a:solidFill>
                  <a:srgbClr val="F9F3F0"/>
                </a:solidFill>
              </a:endParaRPr>
            </a:p>
          </p:txBody>
        </p:sp>
        <p:sp>
          <p:nvSpPr>
            <p:cNvPr id="397" name="Google Shape;397;p24"/>
            <p:cNvSpPr/>
            <p:nvPr/>
          </p:nvSpPr>
          <p:spPr>
            <a:xfrm>
              <a:off x="2176224" y="3287925"/>
              <a:ext cx="1165800" cy="371400"/>
            </a:xfrm>
            <a:prstGeom prst="roundRect">
              <a:avLst>
                <a:gd name="adj" fmla="val 16667"/>
              </a:avLst>
            </a:prstGeom>
            <a:solidFill>
              <a:srgbClr val="056365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solidFill>
                    <a:srgbClr val="F9F3F0"/>
                  </a:solidFill>
                </a:rPr>
                <a:t>도서 조회</a:t>
              </a:r>
              <a:endParaRPr>
                <a:solidFill>
                  <a:srgbClr val="F9F3F0"/>
                </a:solidFill>
              </a:endParaRPr>
            </a:p>
          </p:txBody>
        </p:sp>
        <p:cxnSp>
          <p:nvCxnSpPr>
            <p:cNvPr id="398" name="Google Shape;398;p24"/>
            <p:cNvCxnSpPr>
              <a:stCxn id="394" idx="2"/>
              <a:endCxn id="393" idx="0"/>
            </p:cNvCxnSpPr>
            <p:nvPr/>
          </p:nvCxnSpPr>
          <p:spPr>
            <a:xfrm>
              <a:off x="2700337" y="1938225"/>
              <a:ext cx="274800" cy="447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9" name="Google Shape;399;p24"/>
            <p:cNvCxnSpPr>
              <a:endCxn id="396" idx="3"/>
            </p:cNvCxnSpPr>
            <p:nvPr/>
          </p:nvCxnSpPr>
          <p:spPr>
            <a:xfrm flipH="1">
              <a:off x="2031262" y="2746525"/>
              <a:ext cx="381000" cy="255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0" name="Google Shape;400;p24"/>
            <p:cNvCxnSpPr>
              <a:stCxn id="393" idx="2"/>
              <a:endCxn id="397" idx="0"/>
            </p:cNvCxnSpPr>
            <p:nvPr/>
          </p:nvCxnSpPr>
          <p:spPr>
            <a:xfrm flipH="1">
              <a:off x="2759112" y="2757450"/>
              <a:ext cx="216000" cy="530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1" name="Google Shape;401;p24"/>
            <p:cNvCxnSpPr>
              <a:stCxn id="395" idx="3"/>
            </p:cNvCxnSpPr>
            <p:nvPr/>
          </p:nvCxnSpPr>
          <p:spPr>
            <a:xfrm>
              <a:off x="2024487" y="2300825"/>
              <a:ext cx="365100" cy="159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02" name="Google Shape;402;p24"/>
          <p:cNvSpPr/>
          <p:nvPr/>
        </p:nvSpPr>
        <p:spPr>
          <a:xfrm>
            <a:off x="3989099" y="3947625"/>
            <a:ext cx="1165800" cy="371400"/>
          </a:xfrm>
          <a:prstGeom prst="roundRect">
            <a:avLst>
              <a:gd name="adj" fmla="val 16667"/>
            </a:avLst>
          </a:prstGeom>
          <a:solidFill>
            <a:srgbClr val="056365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9F3F0"/>
                </a:solidFill>
              </a:rPr>
              <a:t>검색</a:t>
            </a:r>
            <a:endParaRPr>
              <a:solidFill>
                <a:srgbClr val="F9F3F0"/>
              </a:solidFill>
            </a:endParaRPr>
          </a:p>
        </p:txBody>
      </p:sp>
      <p:sp>
        <p:nvSpPr>
          <p:cNvPr id="403" name="Google Shape;403;p24"/>
          <p:cNvSpPr txBox="1"/>
          <p:nvPr/>
        </p:nvSpPr>
        <p:spPr>
          <a:xfrm>
            <a:off x="3419450" y="590500"/>
            <a:ext cx="2728800" cy="5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 b="1">
                <a:solidFill>
                  <a:srgbClr val="0E4B4D"/>
                </a:solidFill>
              </a:rPr>
              <a:t>ADMIN주요기능</a:t>
            </a:r>
            <a:endParaRPr sz="2500" b="1">
              <a:solidFill>
                <a:srgbClr val="0E4B4D"/>
              </a:solidFill>
            </a:endParaRPr>
          </a:p>
        </p:txBody>
      </p:sp>
      <p:grpSp>
        <p:nvGrpSpPr>
          <p:cNvPr id="404" name="Google Shape;404;p24"/>
          <p:cNvGrpSpPr/>
          <p:nvPr/>
        </p:nvGrpSpPr>
        <p:grpSpPr>
          <a:xfrm>
            <a:off x="2995750" y="669687"/>
            <a:ext cx="423703" cy="415528"/>
            <a:chOff x="1355875" y="714875"/>
            <a:chExt cx="641100" cy="611700"/>
          </a:xfrm>
        </p:grpSpPr>
        <p:sp>
          <p:nvSpPr>
            <p:cNvPr id="405" name="Google Shape;405;p24"/>
            <p:cNvSpPr/>
            <p:nvPr/>
          </p:nvSpPr>
          <p:spPr>
            <a:xfrm>
              <a:off x="1355875" y="714875"/>
              <a:ext cx="641100" cy="611700"/>
            </a:xfrm>
            <a:prstGeom prst="ellipse">
              <a:avLst/>
            </a:prstGeom>
            <a:solidFill>
              <a:srgbClr val="056365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406" name="Google Shape;406;p2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500213" y="858800"/>
              <a:ext cx="352425" cy="3238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07" name="Google Shape;407;p24"/>
          <p:cNvGrpSpPr/>
          <p:nvPr/>
        </p:nvGrpSpPr>
        <p:grpSpPr>
          <a:xfrm>
            <a:off x="5752899" y="1936963"/>
            <a:ext cx="2824151" cy="2129113"/>
            <a:chOff x="5576049" y="1743713"/>
            <a:chExt cx="2824151" cy="2129113"/>
          </a:xfrm>
        </p:grpSpPr>
        <p:sp>
          <p:nvSpPr>
            <p:cNvPr id="408" name="Google Shape;408;p24"/>
            <p:cNvSpPr/>
            <p:nvPr/>
          </p:nvSpPr>
          <p:spPr>
            <a:xfrm>
              <a:off x="5576049" y="2386038"/>
              <a:ext cx="1165800" cy="371400"/>
            </a:xfrm>
            <a:prstGeom prst="roundRect">
              <a:avLst>
                <a:gd name="adj" fmla="val 16667"/>
              </a:avLst>
            </a:prstGeom>
            <a:solidFill>
              <a:srgbClr val="056365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solidFill>
                    <a:srgbClr val="F9F3F0"/>
                  </a:solidFill>
                </a:rPr>
                <a:t>유저 관리</a:t>
              </a:r>
              <a:endParaRPr>
                <a:solidFill>
                  <a:srgbClr val="F9F3F0"/>
                </a:solidFill>
              </a:endParaRPr>
            </a:p>
          </p:txBody>
        </p:sp>
        <p:sp>
          <p:nvSpPr>
            <p:cNvPr id="409" name="Google Shape;409;p24"/>
            <p:cNvSpPr/>
            <p:nvPr/>
          </p:nvSpPr>
          <p:spPr>
            <a:xfrm>
              <a:off x="7937000" y="2697500"/>
              <a:ext cx="463200" cy="182700"/>
            </a:xfrm>
            <a:prstGeom prst="roundRect">
              <a:avLst>
                <a:gd name="adj" fmla="val 16667"/>
              </a:avLst>
            </a:prstGeom>
            <a:solidFill>
              <a:srgbClr val="056365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>
                  <a:solidFill>
                    <a:srgbClr val="F9F3F0"/>
                  </a:solidFill>
                </a:rPr>
                <a:t>블랙</a:t>
              </a:r>
              <a:endParaRPr sz="1000">
                <a:solidFill>
                  <a:srgbClr val="F9F3F0"/>
                </a:solidFill>
              </a:endParaRPr>
            </a:p>
          </p:txBody>
        </p:sp>
        <p:sp>
          <p:nvSpPr>
            <p:cNvPr id="410" name="Google Shape;410;p24"/>
            <p:cNvSpPr/>
            <p:nvPr/>
          </p:nvSpPr>
          <p:spPr>
            <a:xfrm>
              <a:off x="7937000" y="3028375"/>
              <a:ext cx="463200" cy="182700"/>
            </a:xfrm>
            <a:prstGeom prst="roundRect">
              <a:avLst>
                <a:gd name="adj" fmla="val 16667"/>
              </a:avLst>
            </a:prstGeom>
            <a:solidFill>
              <a:srgbClr val="056365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>
                  <a:solidFill>
                    <a:srgbClr val="F9F3F0"/>
                  </a:solidFill>
                </a:rPr>
                <a:t>삭제</a:t>
              </a:r>
              <a:endParaRPr sz="1000">
                <a:solidFill>
                  <a:srgbClr val="F9F3F0"/>
                </a:solidFill>
              </a:endParaRPr>
            </a:p>
          </p:txBody>
        </p:sp>
        <p:cxnSp>
          <p:nvCxnSpPr>
            <p:cNvPr id="411" name="Google Shape;411;p24"/>
            <p:cNvCxnSpPr>
              <a:stCxn id="412" idx="3"/>
              <a:endCxn id="409" idx="1"/>
            </p:cNvCxnSpPr>
            <p:nvPr/>
          </p:nvCxnSpPr>
          <p:spPr>
            <a:xfrm rot="10800000" flipH="1">
              <a:off x="7497800" y="2788975"/>
              <a:ext cx="439200" cy="425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3" name="Google Shape;413;p24"/>
            <p:cNvCxnSpPr>
              <a:stCxn id="412" idx="3"/>
              <a:endCxn id="410" idx="1"/>
            </p:cNvCxnSpPr>
            <p:nvPr/>
          </p:nvCxnSpPr>
          <p:spPr>
            <a:xfrm rot="10800000" flipH="1">
              <a:off x="7497800" y="3119875"/>
              <a:ext cx="439200" cy="94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14" name="Google Shape;414;p24"/>
            <p:cNvSpPr/>
            <p:nvPr/>
          </p:nvSpPr>
          <p:spPr>
            <a:xfrm>
              <a:off x="7937000" y="3359250"/>
              <a:ext cx="463200" cy="182700"/>
            </a:xfrm>
            <a:prstGeom prst="roundRect">
              <a:avLst>
                <a:gd name="adj" fmla="val 16667"/>
              </a:avLst>
            </a:prstGeom>
            <a:solidFill>
              <a:srgbClr val="056365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>
                  <a:solidFill>
                    <a:srgbClr val="F9F3F0"/>
                  </a:solidFill>
                </a:rPr>
                <a:t>일반</a:t>
              </a:r>
              <a:endParaRPr sz="1000">
                <a:solidFill>
                  <a:srgbClr val="F9F3F0"/>
                </a:solidFill>
              </a:endParaRPr>
            </a:p>
          </p:txBody>
        </p:sp>
        <p:sp>
          <p:nvSpPr>
            <p:cNvPr id="415" name="Google Shape;415;p24"/>
            <p:cNvSpPr/>
            <p:nvPr/>
          </p:nvSpPr>
          <p:spPr>
            <a:xfrm>
              <a:off x="7937000" y="3690125"/>
              <a:ext cx="463200" cy="182700"/>
            </a:xfrm>
            <a:prstGeom prst="roundRect">
              <a:avLst>
                <a:gd name="adj" fmla="val 16667"/>
              </a:avLst>
            </a:prstGeom>
            <a:solidFill>
              <a:srgbClr val="056365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>
                  <a:solidFill>
                    <a:srgbClr val="F9F3F0"/>
                  </a:solidFill>
                </a:rPr>
                <a:t>휴면</a:t>
              </a:r>
              <a:endParaRPr sz="1000">
                <a:solidFill>
                  <a:srgbClr val="F9F3F0"/>
                </a:solidFill>
              </a:endParaRPr>
            </a:p>
          </p:txBody>
        </p:sp>
        <p:cxnSp>
          <p:nvCxnSpPr>
            <p:cNvPr id="416" name="Google Shape;416;p24"/>
            <p:cNvCxnSpPr>
              <a:stCxn id="412" idx="3"/>
              <a:endCxn id="415" idx="1"/>
            </p:cNvCxnSpPr>
            <p:nvPr/>
          </p:nvCxnSpPr>
          <p:spPr>
            <a:xfrm>
              <a:off x="7497800" y="3214075"/>
              <a:ext cx="439200" cy="567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7" name="Google Shape;417;p24"/>
            <p:cNvCxnSpPr>
              <a:stCxn id="412" idx="3"/>
              <a:endCxn id="414" idx="1"/>
            </p:cNvCxnSpPr>
            <p:nvPr/>
          </p:nvCxnSpPr>
          <p:spPr>
            <a:xfrm>
              <a:off x="7497800" y="3214075"/>
              <a:ext cx="439200" cy="236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12" name="Google Shape;412;p24"/>
            <p:cNvSpPr/>
            <p:nvPr/>
          </p:nvSpPr>
          <p:spPr>
            <a:xfrm>
              <a:off x="5933000" y="3028375"/>
              <a:ext cx="1564800" cy="371400"/>
            </a:xfrm>
            <a:prstGeom prst="roundRect">
              <a:avLst>
                <a:gd name="adj" fmla="val 16667"/>
              </a:avLst>
            </a:prstGeom>
            <a:solidFill>
              <a:srgbClr val="056365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solidFill>
                    <a:srgbClr val="F9F3F0"/>
                  </a:solidFill>
                </a:rPr>
                <a:t>유저 상태 관리</a:t>
              </a:r>
              <a:endParaRPr>
                <a:solidFill>
                  <a:srgbClr val="F9F3F0"/>
                </a:solidFill>
              </a:endParaRPr>
            </a:p>
          </p:txBody>
        </p:sp>
        <p:cxnSp>
          <p:nvCxnSpPr>
            <p:cNvPr id="418" name="Google Shape;418;p24"/>
            <p:cNvCxnSpPr>
              <a:endCxn id="412" idx="0"/>
            </p:cNvCxnSpPr>
            <p:nvPr/>
          </p:nvCxnSpPr>
          <p:spPr>
            <a:xfrm>
              <a:off x="6154100" y="2757475"/>
              <a:ext cx="561300" cy="270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9" name="Google Shape;419;p24"/>
            <p:cNvCxnSpPr>
              <a:endCxn id="420" idx="2"/>
            </p:cNvCxnSpPr>
            <p:nvPr/>
          </p:nvCxnSpPr>
          <p:spPr>
            <a:xfrm rot="10800000" flipH="1">
              <a:off x="6164874" y="2115113"/>
              <a:ext cx="467100" cy="270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20" name="Google Shape;420;p24"/>
            <p:cNvSpPr/>
            <p:nvPr/>
          </p:nvSpPr>
          <p:spPr>
            <a:xfrm>
              <a:off x="6049074" y="1743713"/>
              <a:ext cx="1165800" cy="371400"/>
            </a:xfrm>
            <a:prstGeom prst="roundRect">
              <a:avLst>
                <a:gd name="adj" fmla="val 16667"/>
              </a:avLst>
            </a:prstGeom>
            <a:solidFill>
              <a:srgbClr val="056365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solidFill>
                    <a:srgbClr val="F9F3F0"/>
                  </a:solidFill>
                </a:rPr>
                <a:t>유저 조회</a:t>
              </a:r>
              <a:endParaRPr>
                <a:solidFill>
                  <a:srgbClr val="F9F3F0"/>
                </a:solidFill>
              </a:endParaRP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5" name="Google Shape;425;p25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426" name="Google Shape;426;p25"/>
            <p:cNvSpPr/>
            <p:nvPr/>
          </p:nvSpPr>
          <p:spPr>
            <a:xfrm>
              <a:off x="0" y="0"/>
              <a:ext cx="1828800" cy="1729200"/>
            </a:xfrm>
            <a:prstGeom prst="rect">
              <a:avLst/>
            </a:prstGeom>
            <a:solidFill>
              <a:srgbClr val="056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25"/>
            <p:cNvSpPr/>
            <p:nvPr/>
          </p:nvSpPr>
          <p:spPr>
            <a:xfrm>
              <a:off x="7315200" y="0"/>
              <a:ext cx="1828800" cy="1729200"/>
            </a:xfrm>
            <a:prstGeom prst="rect">
              <a:avLst/>
            </a:prstGeom>
            <a:solidFill>
              <a:srgbClr val="056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25"/>
            <p:cNvSpPr/>
            <p:nvPr/>
          </p:nvSpPr>
          <p:spPr>
            <a:xfrm>
              <a:off x="0" y="3414300"/>
              <a:ext cx="1828800" cy="1729200"/>
            </a:xfrm>
            <a:prstGeom prst="rect">
              <a:avLst/>
            </a:prstGeom>
            <a:solidFill>
              <a:srgbClr val="056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25"/>
            <p:cNvSpPr/>
            <p:nvPr/>
          </p:nvSpPr>
          <p:spPr>
            <a:xfrm>
              <a:off x="7315200" y="3414300"/>
              <a:ext cx="1828800" cy="1729200"/>
            </a:xfrm>
            <a:prstGeom prst="rect">
              <a:avLst/>
            </a:prstGeom>
            <a:solidFill>
              <a:srgbClr val="056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25"/>
            <p:cNvSpPr/>
            <p:nvPr/>
          </p:nvSpPr>
          <p:spPr>
            <a:xfrm>
              <a:off x="75400" y="82250"/>
              <a:ext cx="8985600" cy="4990200"/>
            </a:xfrm>
            <a:prstGeom prst="roundRect">
              <a:avLst>
                <a:gd name="adj" fmla="val 3350"/>
              </a:avLst>
            </a:prstGeom>
            <a:solidFill>
              <a:srgbClr val="F9F3F0"/>
            </a:solidFill>
            <a:ln>
              <a:noFill/>
            </a:ln>
            <a:effectLst>
              <a:outerShdw blurRad="71438" dist="9525" dir="12840000" algn="bl" rotWithShape="0">
                <a:srgbClr val="000000">
                  <a:alpha val="46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31" name="Google Shape;43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31748" y="-2934173"/>
            <a:ext cx="4789749" cy="2791225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Google Shape;432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13</a:t>
            </a:fld>
            <a:endParaRPr/>
          </a:p>
        </p:txBody>
      </p:sp>
      <p:sp>
        <p:nvSpPr>
          <p:cNvPr id="433" name="Google Shape;433;p25"/>
          <p:cNvSpPr txBox="1"/>
          <p:nvPr/>
        </p:nvSpPr>
        <p:spPr>
          <a:xfrm>
            <a:off x="4133600" y="384750"/>
            <a:ext cx="6675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 b="1">
                <a:solidFill>
                  <a:srgbClr val="0E4B4D"/>
                </a:solidFill>
              </a:rPr>
              <a:t>ERD</a:t>
            </a:r>
            <a:endParaRPr sz="1600" b="1">
              <a:solidFill>
                <a:srgbClr val="0E4B4D"/>
              </a:solidFill>
            </a:endParaRPr>
          </a:p>
        </p:txBody>
      </p:sp>
      <p:pic>
        <p:nvPicPr>
          <p:cNvPr id="434" name="Google Shape;434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77125" y="342938"/>
            <a:ext cx="4789749" cy="4457628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Google Shape;435;p25"/>
          <p:cNvSpPr txBox="1"/>
          <p:nvPr/>
        </p:nvSpPr>
        <p:spPr>
          <a:xfrm>
            <a:off x="6966875" y="4196075"/>
            <a:ext cx="1859100" cy="60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500">
                <a:solidFill>
                  <a:srgbClr val="045253"/>
                </a:solidFill>
              </a:rPr>
              <a:t>7Tables</a:t>
            </a:r>
            <a:endParaRPr sz="3500">
              <a:solidFill>
                <a:srgbClr val="045253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0" name="Google Shape;440;p26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441" name="Google Shape;441;p26"/>
            <p:cNvSpPr/>
            <p:nvPr/>
          </p:nvSpPr>
          <p:spPr>
            <a:xfrm>
              <a:off x="0" y="0"/>
              <a:ext cx="1828800" cy="1729200"/>
            </a:xfrm>
            <a:prstGeom prst="rect">
              <a:avLst/>
            </a:prstGeom>
            <a:solidFill>
              <a:srgbClr val="056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26"/>
            <p:cNvSpPr/>
            <p:nvPr/>
          </p:nvSpPr>
          <p:spPr>
            <a:xfrm>
              <a:off x="7315200" y="0"/>
              <a:ext cx="1828800" cy="1729200"/>
            </a:xfrm>
            <a:prstGeom prst="rect">
              <a:avLst/>
            </a:prstGeom>
            <a:solidFill>
              <a:srgbClr val="056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26"/>
            <p:cNvSpPr/>
            <p:nvPr/>
          </p:nvSpPr>
          <p:spPr>
            <a:xfrm>
              <a:off x="0" y="3414300"/>
              <a:ext cx="1828800" cy="1729200"/>
            </a:xfrm>
            <a:prstGeom prst="rect">
              <a:avLst/>
            </a:prstGeom>
            <a:solidFill>
              <a:srgbClr val="056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26"/>
            <p:cNvSpPr/>
            <p:nvPr/>
          </p:nvSpPr>
          <p:spPr>
            <a:xfrm>
              <a:off x="7315200" y="3414300"/>
              <a:ext cx="1828800" cy="1729200"/>
            </a:xfrm>
            <a:prstGeom prst="rect">
              <a:avLst/>
            </a:prstGeom>
            <a:solidFill>
              <a:srgbClr val="056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26"/>
            <p:cNvSpPr/>
            <p:nvPr/>
          </p:nvSpPr>
          <p:spPr>
            <a:xfrm>
              <a:off x="75400" y="82250"/>
              <a:ext cx="8985600" cy="4990200"/>
            </a:xfrm>
            <a:prstGeom prst="roundRect">
              <a:avLst>
                <a:gd name="adj" fmla="val 3350"/>
              </a:avLst>
            </a:prstGeom>
            <a:solidFill>
              <a:srgbClr val="F9F3F0"/>
            </a:solidFill>
            <a:ln>
              <a:noFill/>
            </a:ln>
            <a:effectLst>
              <a:outerShdw blurRad="71438" dist="9525" dir="12840000" algn="bl" rotWithShape="0">
                <a:srgbClr val="000000">
                  <a:alpha val="46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46" name="Google Shape;446;p26" title="Points scored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175" y="1437075"/>
            <a:ext cx="2418300" cy="1495310"/>
          </a:xfrm>
          <a:prstGeom prst="rect">
            <a:avLst/>
          </a:prstGeom>
          <a:noFill/>
          <a:ln>
            <a:noFill/>
          </a:ln>
        </p:spPr>
      </p:pic>
      <p:sp>
        <p:nvSpPr>
          <p:cNvPr id="447" name="Google Shape;447;p26"/>
          <p:cNvSpPr txBox="1"/>
          <p:nvPr/>
        </p:nvSpPr>
        <p:spPr>
          <a:xfrm>
            <a:off x="1405175" y="3706075"/>
            <a:ext cx="5643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개발</a:t>
            </a:r>
            <a:endParaRPr/>
          </a:p>
        </p:txBody>
      </p:sp>
      <p:sp>
        <p:nvSpPr>
          <p:cNvPr id="448" name="Google Shape;448;p26"/>
          <p:cNvSpPr txBox="1"/>
          <p:nvPr/>
        </p:nvSpPr>
        <p:spPr>
          <a:xfrm>
            <a:off x="2756675" y="3706075"/>
            <a:ext cx="17853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테스트 및 오류 수정</a:t>
            </a:r>
            <a:endParaRPr/>
          </a:p>
        </p:txBody>
      </p:sp>
      <p:sp>
        <p:nvSpPr>
          <p:cNvPr id="449" name="Google Shape;449;p26"/>
          <p:cNvSpPr txBox="1"/>
          <p:nvPr/>
        </p:nvSpPr>
        <p:spPr>
          <a:xfrm>
            <a:off x="5223475" y="3706075"/>
            <a:ext cx="9633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서류 작업</a:t>
            </a:r>
            <a:endParaRPr/>
          </a:p>
        </p:txBody>
      </p:sp>
      <p:sp>
        <p:nvSpPr>
          <p:cNvPr id="450" name="Google Shape;450;p26"/>
          <p:cNvSpPr txBox="1"/>
          <p:nvPr/>
        </p:nvSpPr>
        <p:spPr>
          <a:xfrm>
            <a:off x="6759075" y="3706075"/>
            <a:ext cx="17559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디자인 및 발표 준비</a:t>
            </a:r>
            <a:endParaRPr/>
          </a:p>
        </p:txBody>
      </p:sp>
      <p:sp>
        <p:nvSpPr>
          <p:cNvPr id="451" name="Google Shape;451;p26"/>
          <p:cNvSpPr txBox="1"/>
          <p:nvPr/>
        </p:nvSpPr>
        <p:spPr>
          <a:xfrm>
            <a:off x="950075" y="3334675"/>
            <a:ext cx="14745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9Days</a:t>
            </a:r>
            <a:endParaRPr/>
          </a:p>
        </p:txBody>
      </p:sp>
      <p:sp>
        <p:nvSpPr>
          <p:cNvPr id="452" name="Google Shape;452;p26"/>
          <p:cNvSpPr txBox="1"/>
          <p:nvPr/>
        </p:nvSpPr>
        <p:spPr>
          <a:xfrm>
            <a:off x="3240500" y="3334675"/>
            <a:ext cx="7020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1Day</a:t>
            </a:r>
            <a:endParaRPr/>
          </a:p>
        </p:txBody>
      </p:sp>
      <p:sp>
        <p:nvSpPr>
          <p:cNvPr id="453" name="Google Shape;453;p26"/>
          <p:cNvSpPr txBox="1"/>
          <p:nvPr/>
        </p:nvSpPr>
        <p:spPr>
          <a:xfrm>
            <a:off x="5277925" y="3334675"/>
            <a:ext cx="8544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3Days</a:t>
            </a:r>
            <a:endParaRPr/>
          </a:p>
        </p:txBody>
      </p:sp>
      <p:pic>
        <p:nvPicPr>
          <p:cNvPr id="454" name="Google Shape;454;p26" title="Points scored"/>
          <p:cNvPicPr preferRelativeResize="0"/>
          <p:nvPr/>
        </p:nvPicPr>
        <p:blipFill rotWithShape="1">
          <a:blip r:embed="rId4">
            <a:alphaModFix/>
          </a:blip>
          <a:srcRect l="-2669" t="-2669" r="2670" b="2670"/>
          <a:stretch/>
        </p:blipFill>
        <p:spPr>
          <a:xfrm rot="10800000">
            <a:off x="4417774" y="1470628"/>
            <a:ext cx="2574726" cy="1592026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Google Shape;455;p26"/>
          <p:cNvSpPr txBox="1"/>
          <p:nvPr/>
        </p:nvSpPr>
        <p:spPr>
          <a:xfrm>
            <a:off x="7301225" y="3334675"/>
            <a:ext cx="7020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1Day</a:t>
            </a:r>
            <a:endParaRPr/>
          </a:p>
        </p:txBody>
      </p:sp>
      <p:pic>
        <p:nvPicPr>
          <p:cNvPr id="456" name="Google Shape;456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59313" y="1841788"/>
            <a:ext cx="656025" cy="65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7" name="Google Shape;457;p26" title="Points scored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0799991">
            <a:off x="6472778" y="1432307"/>
            <a:ext cx="2328495" cy="1439784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" name="Google Shape;458;p26" title="Points scored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10800000">
            <a:off x="2357290" y="1437063"/>
            <a:ext cx="2418300" cy="1495312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" name="Google Shape;459;p2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325197" y="1943450"/>
            <a:ext cx="482513" cy="482513"/>
          </a:xfrm>
          <a:prstGeom prst="rect">
            <a:avLst/>
          </a:prstGeom>
          <a:noFill/>
          <a:ln>
            <a:noFill/>
          </a:ln>
        </p:spPr>
      </p:pic>
      <p:sp>
        <p:nvSpPr>
          <p:cNvPr id="460" name="Google Shape;460;p26"/>
          <p:cNvSpPr txBox="1"/>
          <p:nvPr/>
        </p:nvSpPr>
        <p:spPr>
          <a:xfrm>
            <a:off x="1492400" y="2363125"/>
            <a:ext cx="501600" cy="3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66%</a:t>
            </a:r>
            <a:endParaRPr sz="1100"/>
          </a:p>
        </p:txBody>
      </p:sp>
      <p:sp>
        <p:nvSpPr>
          <p:cNvPr id="461" name="Google Shape;461;p26"/>
          <p:cNvSpPr txBox="1"/>
          <p:nvPr/>
        </p:nvSpPr>
        <p:spPr>
          <a:xfrm>
            <a:off x="3361130" y="2363125"/>
            <a:ext cx="482400" cy="25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10%</a:t>
            </a:r>
            <a:endParaRPr sz="1100"/>
          </a:p>
        </p:txBody>
      </p:sp>
      <p:sp>
        <p:nvSpPr>
          <p:cNvPr id="462" name="Google Shape;462;p26"/>
          <p:cNvSpPr txBox="1"/>
          <p:nvPr/>
        </p:nvSpPr>
        <p:spPr>
          <a:xfrm>
            <a:off x="5422963" y="2337775"/>
            <a:ext cx="5643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17%</a:t>
            </a:r>
            <a:endParaRPr sz="1100"/>
          </a:p>
        </p:txBody>
      </p:sp>
      <p:sp>
        <p:nvSpPr>
          <p:cNvPr id="463" name="Google Shape;463;p26"/>
          <p:cNvSpPr txBox="1"/>
          <p:nvPr/>
        </p:nvSpPr>
        <p:spPr>
          <a:xfrm>
            <a:off x="7454525" y="2345850"/>
            <a:ext cx="395400" cy="25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7%</a:t>
            </a:r>
            <a:endParaRPr sz="1100"/>
          </a:p>
        </p:txBody>
      </p:sp>
      <p:pic>
        <p:nvPicPr>
          <p:cNvPr id="464" name="Google Shape;464;p2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392425" y="1919000"/>
            <a:ext cx="501600" cy="50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5" name="Google Shape;465;p2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368625" y="1883800"/>
            <a:ext cx="536800" cy="536800"/>
          </a:xfrm>
          <a:prstGeom prst="rect">
            <a:avLst/>
          </a:prstGeom>
          <a:noFill/>
          <a:ln>
            <a:noFill/>
          </a:ln>
        </p:spPr>
      </p:pic>
      <p:sp>
        <p:nvSpPr>
          <p:cNvPr id="466" name="Google Shape;466;p26"/>
          <p:cNvSpPr txBox="1"/>
          <p:nvPr/>
        </p:nvSpPr>
        <p:spPr>
          <a:xfrm>
            <a:off x="2936550" y="773800"/>
            <a:ext cx="32709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0E4B4D"/>
                </a:solidFill>
              </a:rPr>
              <a:t>프로젝트 총 개발 기간 : 14일(9/14~27)</a:t>
            </a:r>
            <a:endParaRPr b="1">
              <a:solidFill>
                <a:srgbClr val="0E4B4D"/>
              </a:solidFill>
            </a:endParaRPr>
          </a:p>
        </p:txBody>
      </p:sp>
      <p:sp>
        <p:nvSpPr>
          <p:cNvPr id="467" name="Google Shape;467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14</a:t>
            </a:fld>
            <a:endParaRPr/>
          </a:p>
        </p:txBody>
      </p:sp>
      <p:sp>
        <p:nvSpPr>
          <p:cNvPr id="468" name="Google Shape;468;p26"/>
          <p:cNvSpPr txBox="1"/>
          <p:nvPr/>
        </p:nvSpPr>
        <p:spPr>
          <a:xfrm>
            <a:off x="2758850" y="317850"/>
            <a:ext cx="4050000" cy="5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 b="1">
                <a:solidFill>
                  <a:srgbClr val="0E4B4D"/>
                </a:solidFill>
              </a:rPr>
              <a:t>프로젝트 작업별 소요기간</a:t>
            </a:r>
            <a:endParaRPr sz="2500" b="1">
              <a:solidFill>
                <a:srgbClr val="0E4B4D"/>
              </a:solidFill>
            </a:endParaRPr>
          </a:p>
        </p:txBody>
      </p:sp>
      <p:grpSp>
        <p:nvGrpSpPr>
          <p:cNvPr id="469" name="Google Shape;469;p26"/>
          <p:cNvGrpSpPr/>
          <p:nvPr/>
        </p:nvGrpSpPr>
        <p:grpSpPr>
          <a:xfrm>
            <a:off x="2335150" y="397037"/>
            <a:ext cx="423703" cy="415528"/>
            <a:chOff x="1355875" y="714875"/>
            <a:chExt cx="641100" cy="611700"/>
          </a:xfrm>
        </p:grpSpPr>
        <p:sp>
          <p:nvSpPr>
            <p:cNvPr id="470" name="Google Shape;470;p26"/>
            <p:cNvSpPr/>
            <p:nvPr/>
          </p:nvSpPr>
          <p:spPr>
            <a:xfrm>
              <a:off x="1355875" y="714875"/>
              <a:ext cx="641100" cy="611700"/>
            </a:xfrm>
            <a:prstGeom prst="ellipse">
              <a:avLst/>
            </a:prstGeom>
            <a:solidFill>
              <a:srgbClr val="056365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471" name="Google Shape;471;p26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1500213" y="858800"/>
              <a:ext cx="352425" cy="3238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6" name="Google Shape;476;p27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477" name="Google Shape;477;p27"/>
            <p:cNvSpPr/>
            <p:nvPr/>
          </p:nvSpPr>
          <p:spPr>
            <a:xfrm>
              <a:off x="0" y="0"/>
              <a:ext cx="1828800" cy="1729200"/>
            </a:xfrm>
            <a:prstGeom prst="rect">
              <a:avLst/>
            </a:prstGeom>
            <a:solidFill>
              <a:srgbClr val="056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27"/>
            <p:cNvSpPr/>
            <p:nvPr/>
          </p:nvSpPr>
          <p:spPr>
            <a:xfrm>
              <a:off x="7315200" y="0"/>
              <a:ext cx="1828800" cy="1729200"/>
            </a:xfrm>
            <a:prstGeom prst="rect">
              <a:avLst/>
            </a:prstGeom>
            <a:solidFill>
              <a:srgbClr val="056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27"/>
            <p:cNvSpPr/>
            <p:nvPr/>
          </p:nvSpPr>
          <p:spPr>
            <a:xfrm>
              <a:off x="0" y="3414300"/>
              <a:ext cx="1828800" cy="1729200"/>
            </a:xfrm>
            <a:prstGeom prst="rect">
              <a:avLst/>
            </a:prstGeom>
            <a:solidFill>
              <a:srgbClr val="056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27"/>
            <p:cNvSpPr/>
            <p:nvPr/>
          </p:nvSpPr>
          <p:spPr>
            <a:xfrm>
              <a:off x="7315200" y="3414300"/>
              <a:ext cx="1828800" cy="1729200"/>
            </a:xfrm>
            <a:prstGeom prst="rect">
              <a:avLst/>
            </a:prstGeom>
            <a:solidFill>
              <a:srgbClr val="056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27"/>
            <p:cNvSpPr/>
            <p:nvPr/>
          </p:nvSpPr>
          <p:spPr>
            <a:xfrm>
              <a:off x="75400" y="82250"/>
              <a:ext cx="8985600" cy="4990200"/>
            </a:xfrm>
            <a:prstGeom prst="roundRect">
              <a:avLst>
                <a:gd name="adj" fmla="val 3350"/>
              </a:avLst>
            </a:prstGeom>
            <a:solidFill>
              <a:srgbClr val="F9F3F0"/>
            </a:solidFill>
            <a:ln>
              <a:noFill/>
            </a:ln>
            <a:effectLst>
              <a:outerShdw blurRad="71438" dist="9525" dir="12840000" algn="bl" rotWithShape="0">
                <a:srgbClr val="000000">
                  <a:alpha val="46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2" name="Google Shape;482;p27"/>
          <p:cNvSpPr/>
          <p:nvPr/>
        </p:nvSpPr>
        <p:spPr>
          <a:xfrm>
            <a:off x="2968437" y="957602"/>
            <a:ext cx="2790900" cy="3805800"/>
          </a:xfrm>
          <a:prstGeom prst="rect">
            <a:avLst/>
          </a:prstGeom>
          <a:noFill/>
          <a:ln w="28575" cap="flat" cmpd="sng">
            <a:solidFill>
              <a:srgbClr val="05636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83" name="Google Shape;48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79787" y="2291035"/>
            <a:ext cx="938550" cy="938578"/>
          </a:xfrm>
          <a:prstGeom prst="rect">
            <a:avLst/>
          </a:prstGeom>
          <a:noFill/>
          <a:ln>
            <a:noFill/>
          </a:ln>
        </p:spPr>
      </p:pic>
      <p:pic>
        <p:nvPicPr>
          <p:cNvPr id="484" name="Google Shape;484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15475" y="2560576"/>
            <a:ext cx="938550" cy="93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5" name="Google Shape;485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06688" y="3241860"/>
            <a:ext cx="1737401" cy="86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6" name="Google Shape;486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51834" y="1427921"/>
            <a:ext cx="938550" cy="93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7" name="Google Shape;487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668048" y="1599287"/>
            <a:ext cx="833400" cy="691739"/>
          </a:xfrm>
          <a:prstGeom prst="rect">
            <a:avLst/>
          </a:prstGeom>
          <a:noFill/>
          <a:ln>
            <a:noFill/>
          </a:ln>
        </p:spPr>
      </p:pic>
      <p:sp>
        <p:nvSpPr>
          <p:cNvPr id="488" name="Google Shape;488;p27"/>
          <p:cNvSpPr/>
          <p:nvPr/>
        </p:nvSpPr>
        <p:spPr>
          <a:xfrm>
            <a:off x="425275" y="964669"/>
            <a:ext cx="2296800" cy="1975800"/>
          </a:xfrm>
          <a:prstGeom prst="rect">
            <a:avLst/>
          </a:prstGeom>
          <a:noFill/>
          <a:ln w="28575" cap="flat" cmpd="sng">
            <a:solidFill>
              <a:srgbClr val="05636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9" name="Google Shape;489;p27"/>
          <p:cNvSpPr/>
          <p:nvPr/>
        </p:nvSpPr>
        <p:spPr>
          <a:xfrm>
            <a:off x="425275" y="3090275"/>
            <a:ext cx="2296800" cy="1668300"/>
          </a:xfrm>
          <a:prstGeom prst="rect">
            <a:avLst/>
          </a:prstGeom>
          <a:noFill/>
          <a:ln w="28575" cap="flat" cmpd="sng">
            <a:solidFill>
              <a:srgbClr val="05636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" name="Google Shape;490;p27"/>
          <p:cNvSpPr/>
          <p:nvPr/>
        </p:nvSpPr>
        <p:spPr>
          <a:xfrm>
            <a:off x="5988450" y="957250"/>
            <a:ext cx="2668200" cy="3805800"/>
          </a:xfrm>
          <a:prstGeom prst="rect">
            <a:avLst/>
          </a:prstGeom>
          <a:noFill/>
          <a:ln w="28575" cap="flat" cmpd="sng">
            <a:solidFill>
              <a:srgbClr val="05636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1" name="Google Shape;491;p27"/>
          <p:cNvSpPr/>
          <p:nvPr/>
        </p:nvSpPr>
        <p:spPr>
          <a:xfrm>
            <a:off x="2973518" y="957250"/>
            <a:ext cx="1127700" cy="284100"/>
          </a:xfrm>
          <a:prstGeom prst="roundRect">
            <a:avLst>
              <a:gd name="adj" fmla="val 5274"/>
            </a:avLst>
          </a:prstGeom>
          <a:solidFill>
            <a:srgbClr val="056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2" name="Google Shape;492;p27"/>
          <p:cNvSpPr txBox="1"/>
          <p:nvPr/>
        </p:nvSpPr>
        <p:spPr>
          <a:xfrm>
            <a:off x="2995632" y="904412"/>
            <a:ext cx="1127700" cy="28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9F3F0"/>
                </a:solidFill>
              </a:rPr>
              <a:t>BACK-END</a:t>
            </a:r>
            <a:endParaRPr>
              <a:solidFill>
                <a:srgbClr val="F9F3F0"/>
              </a:solidFill>
            </a:endParaRPr>
          </a:p>
        </p:txBody>
      </p:sp>
      <p:pic>
        <p:nvPicPr>
          <p:cNvPr id="493" name="Google Shape;493;p2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221975" y="2176611"/>
            <a:ext cx="565774" cy="612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94" name="Google Shape;494;p2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787738" y="2174325"/>
            <a:ext cx="682875" cy="682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95" name="Google Shape;495;p2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709749" y="1061112"/>
            <a:ext cx="682849" cy="682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96" name="Google Shape;496;p2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33375" y="2209525"/>
            <a:ext cx="612450" cy="61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7" name="Google Shape;497;p27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757800" y="1521585"/>
            <a:ext cx="586725" cy="58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8" name="Google Shape;498;p27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142399" y="2960026"/>
            <a:ext cx="1173450" cy="586725"/>
          </a:xfrm>
          <a:prstGeom prst="rect">
            <a:avLst/>
          </a:prstGeom>
          <a:noFill/>
          <a:ln>
            <a:noFill/>
          </a:ln>
        </p:spPr>
      </p:pic>
      <p:sp>
        <p:nvSpPr>
          <p:cNvPr id="499" name="Google Shape;499;p27"/>
          <p:cNvSpPr/>
          <p:nvPr/>
        </p:nvSpPr>
        <p:spPr>
          <a:xfrm>
            <a:off x="431725" y="3094450"/>
            <a:ext cx="1491600" cy="284100"/>
          </a:xfrm>
          <a:prstGeom prst="roundRect">
            <a:avLst>
              <a:gd name="adj" fmla="val 5274"/>
            </a:avLst>
          </a:prstGeom>
          <a:solidFill>
            <a:srgbClr val="056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0" name="Google Shape;500;p27"/>
          <p:cNvSpPr/>
          <p:nvPr/>
        </p:nvSpPr>
        <p:spPr>
          <a:xfrm>
            <a:off x="5988450" y="963700"/>
            <a:ext cx="1014900" cy="332700"/>
          </a:xfrm>
          <a:prstGeom prst="roundRect">
            <a:avLst>
              <a:gd name="adj" fmla="val 5274"/>
            </a:avLst>
          </a:prstGeom>
          <a:solidFill>
            <a:srgbClr val="056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1" name="Google Shape;501;p27"/>
          <p:cNvSpPr/>
          <p:nvPr/>
        </p:nvSpPr>
        <p:spPr>
          <a:xfrm>
            <a:off x="416939" y="971069"/>
            <a:ext cx="1236000" cy="271200"/>
          </a:xfrm>
          <a:prstGeom prst="roundRect">
            <a:avLst>
              <a:gd name="adj" fmla="val 5274"/>
            </a:avLst>
          </a:prstGeom>
          <a:solidFill>
            <a:srgbClr val="056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p27"/>
          <p:cNvSpPr txBox="1"/>
          <p:nvPr/>
        </p:nvSpPr>
        <p:spPr>
          <a:xfrm>
            <a:off x="6123413" y="936418"/>
            <a:ext cx="833400" cy="28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9F3F0"/>
                </a:solidFill>
              </a:rPr>
              <a:t>TOOLS</a:t>
            </a:r>
            <a:endParaRPr>
              <a:solidFill>
                <a:srgbClr val="F9F3F0"/>
              </a:solidFill>
            </a:endParaRPr>
          </a:p>
        </p:txBody>
      </p:sp>
      <p:sp>
        <p:nvSpPr>
          <p:cNvPr id="503" name="Google Shape;503;p27"/>
          <p:cNvSpPr txBox="1"/>
          <p:nvPr/>
        </p:nvSpPr>
        <p:spPr>
          <a:xfrm>
            <a:off x="437562" y="3063693"/>
            <a:ext cx="1565400" cy="28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F9F3F0"/>
                </a:solidFill>
              </a:rPr>
              <a:t>COMMUNICATION</a:t>
            </a:r>
            <a:endParaRPr sz="1200">
              <a:solidFill>
                <a:srgbClr val="F9F3F0"/>
              </a:solidFill>
            </a:endParaRPr>
          </a:p>
        </p:txBody>
      </p:sp>
      <p:sp>
        <p:nvSpPr>
          <p:cNvPr id="504" name="Google Shape;504;p27"/>
          <p:cNvSpPr txBox="1"/>
          <p:nvPr/>
        </p:nvSpPr>
        <p:spPr>
          <a:xfrm>
            <a:off x="432895" y="895845"/>
            <a:ext cx="1356600" cy="28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9F3F0"/>
                </a:solidFill>
              </a:rPr>
              <a:t>FRONT-END</a:t>
            </a:r>
            <a:endParaRPr>
              <a:solidFill>
                <a:srgbClr val="F9F3F0"/>
              </a:solidFill>
            </a:endParaRPr>
          </a:p>
        </p:txBody>
      </p:sp>
      <p:pic>
        <p:nvPicPr>
          <p:cNvPr id="505" name="Google Shape;505;p27"/>
          <p:cNvPicPr preferRelativeResize="0"/>
          <p:nvPr/>
        </p:nvPicPr>
        <p:blipFill rotWithShape="1">
          <a:blip r:embed="rId14">
            <a:alphaModFix/>
          </a:blip>
          <a:srcRect l="22061" t="15993" r="22854" b="21361"/>
          <a:stretch/>
        </p:blipFill>
        <p:spPr>
          <a:xfrm>
            <a:off x="628175" y="1503538"/>
            <a:ext cx="833401" cy="562883"/>
          </a:xfrm>
          <a:prstGeom prst="rect">
            <a:avLst/>
          </a:prstGeom>
          <a:noFill/>
          <a:ln>
            <a:noFill/>
          </a:ln>
        </p:spPr>
      </p:pic>
      <p:pic>
        <p:nvPicPr>
          <p:cNvPr id="506" name="Google Shape;506;p27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6277263" y="3679105"/>
            <a:ext cx="731100" cy="73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Google Shape;507;p27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7113025" y="2904184"/>
            <a:ext cx="1491600" cy="862704"/>
          </a:xfrm>
          <a:prstGeom prst="rect">
            <a:avLst/>
          </a:prstGeom>
          <a:noFill/>
          <a:ln>
            <a:noFill/>
          </a:ln>
        </p:spPr>
      </p:pic>
      <p:pic>
        <p:nvPicPr>
          <p:cNvPr id="508" name="Google Shape;508;p27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6496375" y="2131137"/>
            <a:ext cx="731100" cy="73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Google Shape;509;p27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7397125" y="1185700"/>
            <a:ext cx="767626" cy="767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10" name="Google Shape;510;p27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7163250" y="3842072"/>
            <a:ext cx="1391100" cy="4051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11" name="Google Shape;511;p27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7442488" y="4192487"/>
            <a:ext cx="868675" cy="297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" name="Google Shape;512;p27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4299550" y="3768673"/>
            <a:ext cx="1236000" cy="767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513" name="Google Shape;513;p27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1293181" y="3723383"/>
            <a:ext cx="1236000" cy="123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4" name="Google Shape;514;p27"/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1523936" y="3378550"/>
            <a:ext cx="868666" cy="868699"/>
          </a:xfrm>
          <a:prstGeom prst="rect">
            <a:avLst/>
          </a:prstGeom>
          <a:noFill/>
          <a:ln>
            <a:noFill/>
          </a:ln>
          <a:effectLst>
            <a:outerShdw blurRad="71438" dist="9525" dir="12840000" algn="bl" rotWithShape="0">
              <a:srgbClr val="000000">
                <a:alpha val="46000"/>
              </a:srgbClr>
            </a:outerShdw>
          </a:effectLst>
        </p:spPr>
      </p:pic>
      <p:pic>
        <p:nvPicPr>
          <p:cNvPr id="515" name="Google Shape;515;p27"/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702625" y="3651037"/>
            <a:ext cx="487798" cy="487798"/>
          </a:xfrm>
          <a:prstGeom prst="rect">
            <a:avLst/>
          </a:prstGeom>
          <a:noFill/>
          <a:ln>
            <a:noFill/>
          </a:ln>
        </p:spPr>
      </p:pic>
      <p:pic>
        <p:nvPicPr>
          <p:cNvPr id="516" name="Google Shape;516;p27"/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>
            <a:off x="7523625" y="2122525"/>
            <a:ext cx="612450" cy="612450"/>
          </a:xfrm>
          <a:prstGeom prst="rect">
            <a:avLst/>
          </a:prstGeom>
          <a:noFill/>
          <a:ln>
            <a:noFill/>
          </a:ln>
        </p:spPr>
      </p:pic>
      <p:sp>
        <p:nvSpPr>
          <p:cNvPr id="517" name="Google Shape;517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15</a:t>
            </a:fld>
            <a:endParaRPr/>
          </a:p>
        </p:txBody>
      </p:sp>
      <p:pic>
        <p:nvPicPr>
          <p:cNvPr id="518" name="Google Shape;518;p27"/>
          <p:cNvPicPr preferRelativeResize="0"/>
          <p:nvPr/>
        </p:nvPicPr>
        <p:blipFill>
          <a:blip r:embed="rId26">
            <a:alphaModFix/>
          </a:blip>
          <a:stretch>
            <a:fillRect/>
          </a:stretch>
        </p:blipFill>
        <p:spPr>
          <a:xfrm>
            <a:off x="6294786" y="1296403"/>
            <a:ext cx="868675" cy="868675"/>
          </a:xfrm>
          <a:prstGeom prst="rect">
            <a:avLst/>
          </a:prstGeom>
          <a:noFill/>
          <a:ln>
            <a:noFill/>
          </a:ln>
        </p:spPr>
      </p:pic>
      <p:sp>
        <p:nvSpPr>
          <p:cNvPr id="519" name="Google Shape;519;p27"/>
          <p:cNvSpPr txBox="1"/>
          <p:nvPr/>
        </p:nvSpPr>
        <p:spPr>
          <a:xfrm>
            <a:off x="3114950" y="321950"/>
            <a:ext cx="3337800" cy="5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 b="1">
                <a:solidFill>
                  <a:srgbClr val="0E4B4D"/>
                </a:solidFill>
              </a:rPr>
              <a:t>프로젝트 작업 TOOL</a:t>
            </a:r>
            <a:endParaRPr sz="2500" b="1">
              <a:solidFill>
                <a:srgbClr val="0E4B4D"/>
              </a:solidFill>
            </a:endParaRPr>
          </a:p>
        </p:txBody>
      </p:sp>
      <p:grpSp>
        <p:nvGrpSpPr>
          <p:cNvPr id="520" name="Google Shape;520;p27"/>
          <p:cNvGrpSpPr/>
          <p:nvPr/>
        </p:nvGrpSpPr>
        <p:grpSpPr>
          <a:xfrm>
            <a:off x="2691250" y="401137"/>
            <a:ext cx="423703" cy="415528"/>
            <a:chOff x="1355875" y="714875"/>
            <a:chExt cx="641100" cy="611700"/>
          </a:xfrm>
        </p:grpSpPr>
        <p:sp>
          <p:nvSpPr>
            <p:cNvPr id="521" name="Google Shape;521;p27"/>
            <p:cNvSpPr/>
            <p:nvPr/>
          </p:nvSpPr>
          <p:spPr>
            <a:xfrm>
              <a:off x="1355875" y="714875"/>
              <a:ext cx="641100" cy="611700"/>
            </a:xfrm>
            <a:prstGeom prst="ellipse">
              <a:avLst/>
            </a:prstGeom>
            <a:solidFill>
              <a:srgbClr val="056365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522" name="Google Shape;522;p27"/>
            <p:cNvPicPr preferRelativeResize="0"/>
            <p:nvPr/>
          </p:nvPicPr>
          <p:blipFill>
            <a:blip r:embed="rId27">
              <a:alphaModFix/>
            </a:blip>
            <a:stretch>
              <a:fillRect/>
            </a:stretch>
          </p:blipFill>
          <p:spPr>
            <a:xfrm>
              <a:off x="1500213" y="858800"/>
              <a:ext cx="352425" cy="3238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7" name="Google Shape;527;p28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528" name="Google Shape;528;p28"/>
            <p:cNvSpPr/>
            <p:nvPr/>
          </p:nvSpPr>
          <p:spPr>
            <a:xfrm>
              <a:off x="0" y="0"/>
              <a:ext cx="1828800" cy="1729200"/>
            </a:xfrm>
            <a:prstGeom prst="rect">
              <a:avLst/>
            </a:prstGeom>
            <a:solidFill>
              <a:srgbClr val="056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28"/>
            <p:cNvSpPr/>
            <p:nvPr/>
          </p:nvSpPr>
          <p:spPr>
            <a:xfrm>
              <a:off x="7315200" y="0"/>
              <a:ext cx="1828800" cy="1729200"/>
            </a:xfrm>
            <a:prstGeom prst="rect">
              <a:avLst/>
            </a:prstGeom>
            <a:solidFill>
              <a:srgbClr val="056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8"/>
            <p:cNvSpPr/>
            <p:nvPr/>
          </p:nvSpPr>
          <p:spPr>
            <a:xfrm>
              <a:off x="0" y="3414300"/>
              <a:ext cx="1828800" cy="1729200"/>
            </a:xfrm>
            <a:prstGeom prst="rect">
              <a:avLst/>
            </a:prstGeom>
            <a:solidFill>
              <a:srgbClr val="056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8"/>
            <p:cNvSpPr/>
            <p:nvPr/>
          </p:nvSpPr>
          <p:spPr>
            <a:xfrm>
              <a:off x="7315200" y="3414300"/>
              <a:ext cx="1828800" cy="1729200"/>
            </a:xfrm>
            <a:prstGeom prst="rect">
              <a:avLst/>
            </a:prstGeom>
            <a:solidFill>
              <a:srgbClr val="056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8"/>
            <p:cNvSpPr/>
            <p:nvPr/>
          </p:nvSpPr>
          <p:spPr>
            <a:xfrm>
              <a:off x="75400" y="82250"/>
              <a:ext cx="8985600" cy="4990200"/>
            </a:xfrm>
            <a:prstGeom prst="roundRect">
              <a:avLst>
                <a:gd name="adj" fmla="val 3350"/>
              </a:avLst>
            </a:prstGeom>
            <a:solidFill>
              <a:srgbClr val="F9F3F0"/>
            </a:solidFill>
            <a:ln>
              <a:noFill/>
            </a:ln>
            <a:effectLst>
              <a:outerShdw blurRad="71438" dist="9525" dir="12840000" algn="bl" rotWithShape="0">
                <a:srgbClr val="000000">
                  <a:alpha val="46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3" name="Google Shape;533;p28"/>
          <p:cNvGrpSpPr/>
          <p:nvPr/>
        </p:nvGrpSpPr>
        <p:grpSpPr>
          <a:xfrm>
            <a:off x="177483" y="4667499"/>
            <a:ext cx="320229" cy="308236"/>
            <a:chOff x="1355875" y="714875"/>
            <a:chExt cx="641100" cy="611700"/>
          </a:xfrm>
        </p:grpSpPr>
        <p:sp>
          <p:nvSpPr>
            <p:cNvPr id="534" name="Google Shape;534;p28"/>
            <p:cNvSpPr/>
            <p:nvPr/>
          </p:nvSpPr>
          <p:spPr>
            <a:xfrm>
              <a:off x="1355875" y="714875"/>
              <a:ext cx="641100" cy="611700"/>
            </a:xfrm>
            <a:prstGeom prst="ellipse">
              <a:avLst/>
            </a:prstGeom>
            <a:solidFill>
              <a:srgbClr val="056365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535" name="Google Shape;535;p2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500213" y="858800"/>
              <a:ext cx="352425" cy="3238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36" name="Google Shape;536;p28"/>
          <p:cNvSpPr txBox="1"/>
          <p:nvPr/>
        </p:nvSpPr>
        <p:spPr>
          <a:xfrm>
            <a:off x="476358" y="4592799"/>
            <a:ext cx="11385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>
                <a:solidFill>
                  <a:srgbClr val="056365"/>
                </a:solidFill>
              </a:rPr>
              <a:t>LeafPage</a:t>
            </a:r>
            <a:endParaRPr sz="1700">
              <a:solidFill>
                <a:srgbClr val="056365"/>
              </a:solidFill>
            </a:endParaRPr>
          </a:p>
        </p:txBody>
      </p:sp>
      <p:sp>
        <p:nvSpPr>
          <p:cNvPr id="537" name="Google Shape;537;p28"/>
          <p:cNvSpPr txBox="1"/>
          <p:nvPr/>
        </p:nvSpPr>
        <p:spPr>
          <a:xfrm>
            <a:off x="8603100" y="4624875"/>
            <a:ext cx="320100" cy="3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8" name="Google Shape;538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16</a:t>
            </a:fld>
            <a:endParaRPr/>
          </a:p>
        </p:txBody>
      </p:sp>
      <p:pic>
        <p:nvPicPr>
          <p:cNvPr id="539" name="Google Shape;539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2039" y="962795"/>
            <a:ext cx="4506976" cy="2452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70025" y="1934375"/>
            <a:ext cx="3555700" cy="273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1" name="Google Shape;541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56213" y="1118389"/>
            <a:ext cx="4315150" cy="326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2" name="Google Shape;542;p28"/>
          <p:cNvPicPr preferRelativeResize="0"/>
          <p:nvPr/>
        </p:nvPicPr>
        <p:blipFill rotWithShape="1">
          <a:blip r:embed="rId7">
            <a:alphaModFix/>
          </a:blip>
          <a:srcRect b="39290"/>
          <a:stretch/>
        </p:blipFill>
        <p:spPr>
          <a:xfrm>
            <a:off x="6480900" y="1742525"/>
            <a:ext cx="2122201" cy="3122452"/>
          </a:xfrm>
          <a:prstGeom prst="rect">
            <a:avLst/>
          </a:prstGeom>
          <a:noFill/>
          <a:ln>
            <a:noFill/>
          </a:ln>
        </p:spPr>
      </p:pic>
      <p:sp>
        <p:nvSpPr>
          <p:cNvPr id="543" name="Google Shape;543;p28"/>
          <p:cNvSpPr txBox="1"/>
          <p:nvPr/>
        </p:nvSpPr>
        <p:spPr>
          <a:xfrm>
            <a:off x="3729450" y="288634"/>
            <a:ext cx="1685100" cy="4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/>
              <a:t>팀원 간의 협업</a:t>
            </a:r>
            <a:endParaRPr sz="16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8" name="Google Shape;548;p29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549" name="Google Shape;549;p29"/>
            <p:cNvSpPr/>
            <p:nvPr/>
          </p:nvSpPr>
          <p:spPr>
            <a:xfrm>
              <a:off x="0" y="0"/>
              <a:ext cx="1828800" cy="1729200"/>
            </a:xfrm>
            <a:prstGeom prst="rect">
              <a:avLst/>
            </a:prstGeom>
            <a:solidFill>
              <a:srgbClr val="056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29"/>
            <p:cNvSpPr/>
            <p:nvPr/>
          </p:nvSpPr>
          <p:spPr>
            <a:xfrm>
              <a:off x="7315200" y="0"/>
              <a:ext cx="1828800" cy="1729200"/>
            </a:xfrm>
            <a:prstGeom prst="rect">
              <a:avLst/>
            </a:prstGeom>
            <a:solidFill>
              <a:srgbClr val="056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29"/>
            <p:cNvSpPr/>
            <p:nvPr/>
          </p:nvSpPr>
          <p:spPr>
            <a:xfrm>
              <a:off x="0" y="3414300"/>
              <a:ext cx="1828800" cy="1729200"/>
            </a:xfrm>
            <a:prstGeom prst="rect">
              <a:avLst/>
            </a:prstGeom>
            <a:solidFill>
              <a:srgbClr val="056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29"/>
            <p:cNvSpPr/>
            <p:nvPr/>
          </p:nvSpPr>
          <p:spPr>
            <a:xfrm>
              <a:off x="7315200" y="3414300"/>
              <a:ext cx="1828800" cy="1729200"/>
            </a:xfrm>
            <a:prstGeom prst="rect">
              <a:avLst/>
            </a:prstGeom>
            <a:solidFill>
              <a:srgbClr val="056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29"/>
            <p:cNvSpPr/>
            <p:nvPr/>
          </p:nvSpPr>
          <p:spPr>
            <a:xfrm>
              <a:off x="75400" y="82250"/>
              <a:ext cx="8985600" cy="4990200"/>
            </a:xfrm>
            <a:prstGeom prst="roundRect">
              <a:avLst>
                <a:gd name="adj" fmla="val 3350"/>
              </a:avLst>
            </a:prstGeom>
            <a:solidFill>
              <a:srgbClr val="F9F3F0"/>
            </a:solidFill>
            <a:ln>
              <a:noFill/>
            </a:ln>
            <a:effectLst>
              <a:outerShdw blurRad="71438" dist="9525" dir="12840000" algn="bl" rotWithShape="0">
                <a:srgbClr val="000000">
                  <a:alpha val="46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54" name="Google Shape;55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56650" y="-2319554"/>
            <a:ext cx="3639175" cy="2170729"/>
          </a:xfrm>
          <a:prstGeom prst="rect">
            <a:avLst/>
          </a:prstGeom>
          <a:noFill/>
          <a:ln>
            <a:noFill/>
          </a:ln>
        </p:spPr>
      </p:pic>
      <p:sp>
        <p:nvSpPr>
          <p:cNvPr id="555" name="Google Shape;555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17</a:t>
            </a:fld>
            <a:endParaRPr/>
          </a:p>
        </p:txBody>
      </p:sp>
      <p:pic>
        <p:nvPicPr>
          <p:cNvPr id="556" name="Google Shape;556;p29" title="Points scored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368838" y="1393296"/>
            <a:ext cx="4565724" cy="28231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557" name="Google Shape;557;p29"/>
          <p:cNvGraphicFramePr/>
          <p:nvPr/>
        </p:nvGraphicFramePr>
        <p:xfrm>
          <a:off x="3632275" y="1677900"/>
          <a:ext cx="4967800" cy="2377260"/>
        </p:xfrm>
        <a:graphic>
          <a:graphicData uri="http://schemas.openxmlformats.org/drawingml/2006/table">
            <a:tbl>
              <a:tblPr>
                <a:noFill/>
                <a:tableStyleId>{B0DC9AD8-35D7-440A-AE1A-99ED96513B0D}</a:tableStyleId>
              </a:tblPr>
              <a:tblGrid>
                <a:gridCol w="1241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41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419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419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Language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05636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5636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5636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5636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9F3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File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05636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5636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5636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5636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Lines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05636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5636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5636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5636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Percentage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05636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5636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5636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5636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b="1">
                          <a:solidFill>
                            <a:srgbClr val="F9F3F0"/>
                          </a:solidFill>
                        </a:rPr>
                        <a:t>JAVA</a:t>
                      </a:r>
                      <a:endParaRPr b="1">
                        <a:solidFill>
                          <a:srgbClr val="F9F3F0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5636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5636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5636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5636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5636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80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05636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5636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5636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5636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5373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05636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5636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5636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5636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46%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05636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5636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5636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5636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b="1"/>
                        <a:t>JSP</a:t>
                      </a:r>
                      <a:endParaRPr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05636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5636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5636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5636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1959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25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05636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5636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5636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5636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1886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05636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5636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5636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5636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16%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05636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5636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5636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5636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b="1"/>
                        <a:t>javascript</a:t>
                      </a:r>
                      <a:endParaRPr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05636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5636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5636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5636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AC3C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12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05636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5636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5636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5636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1057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05636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5636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5636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5636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9%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05636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5636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5636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5636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b="1"/>
                        <a:t>CSS</a:t>
                      </a:r>
                      <a:endParaRPr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05636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5636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5636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5636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4E0E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11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05636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5636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5636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5636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3326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05636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5636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5636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5636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28%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05636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5636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5636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5636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b="1"/>
                        <a:t>Total</a:t>
                      </a:r>
                      <a:endParaRPr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05636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5636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5636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5636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b="1"/>
                        <a:t>128</a:t>
                      </a:r>
                      <a:endParaRPr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05636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5636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5636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5636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b="1"/>
                        <a:t>11642</a:t>
                      </a:r>
                      <a:endParaRPr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05636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5636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5636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5636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b="1"/>
                        <a:t>99%</a:t>
                      </a:r>
                      <a:endParaRPr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05636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5636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5636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5636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58" name="Google Shape;558;p29"/>
          <p:cNvSpPr txBox="1"/>
          <p:nvPr/>
        </p:nvSpPr>
        <p:spPr>
          <a:xfrm>
            <a:off x="2388700" y="2371650"/>
            <a:ext cx="722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b="1">
                <a:solidFill>
                  <a:srgbClr val="F9F3F0"/>
                </a:solidFill>
              </a:rPr>
              <a:t>JAVA</a:t>
            </a:r>
            <a:endParaRPr/>
          </a:p>
        </p:txBody>
      </p:sp>
      <p:sp>
        <p:nvSpPr>
          <p:cNvPr id="559" name="Google Shape;559;p29"/>
          <p:cNvSpPr txBox="1"/>
          <p:nvPr/>
        </p:nvSpPr>
        <p:spPr>
          <a:xfrm>
            <a:off x="1444325" y="3373225"/>
            <a:ext cx="561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b="1">
                <a:solidFill>
                  <a:schemeClr val="lt1"/>
                </a:solidFill>
              </a:rPr>
              <a:t>JSP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60" name="Google Shape;560;p29"/>
          <p:cNvSpPr txBox="1"/>
          <p:nvPr/>
        </p:nvSpPr>
        <p:spPr>
          <a:xfrm>
            <a:off x="1057525" y="2893400"/>
            <a:ext cx="3573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1">
                <a:solidFill>
                  <a:srgbClr val="F9F3F0"/>
                </a:solidFill>
              </a:rPr>
              <a:t>js</a:t>
            </a:r>
            <a:endParaRPr sz="1100">
              <a:solidFill>
                <a:srgbClr val="F9F3F0"/>
              </a:solidFill>
            </a:endParaRPr>
          </a:p>
        </p:txBody>
      </p:sp>
      <p:sp>
        <p:nvSpPr>
          <p:cNvPr id="561" name="Google Shape;561;p29"/>
          <p:cNvSpPr txBox="1"/>
          <p:nvPr/>
        </p:nvSpPr>
        <p:spPr>
          <a:xfrm>
            <a:off x="1057525" y="1935725"/>
            <a:ext cx="561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F9F3F0"/>
                </a:solidFill>
              </a:rPr>
              <a:t>CSS</a:t>
            </a:r>
            <a:endParaRPr>
              <a:solidFill>
                <a:srgbClr val="F9F3F0"/>
              </a:solidFill>
            </a:endParaRPr>
          </a:p>
        </p:txBody>
      </p:sp>
      <p:sp>
        <p:nvSpPr>
          <p:cNvPr id="562" name="Google Shape;562;p29"/>
          <p:cNvSpPr txBox="1"/>
          <p:nvPr/>
        </p:nvSpPr>
        <p:spPr>
          <a:xfrm>
            <a:off x="3171500" y="603475"/>
            <a:ext cx="3224700" cy="5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 b="1">
                <a:solidFill>
                  <a:srgbClr val="0E4B4D"/>
                </a:solidFill>
              </a:rPr>
              <a:t>프로젝트 코드 규모</a:t>
            </a:r>
            <a:endParaRPr sz="2500" b="1">
              <a:solidFill>
                <a:srgbClr val="0E4B4D"/>
              </a:solidFill>
            </a:endParaRPr>
          </a:p>
        </p:txBody>
      </p:sp>
      <p:grpSp>
        <p:nvGrpSpPr>
          <p:cNvPr id="563" name="Google Shape;563;p29"/>
          <p:cNvGrpSpPr/>
          <p:nvPr/>
        </p:nvGrpSpPr>
        <p:grpSpPr>
          <a:xfrm>
            <a:off x="2747800" y="682662"/>
            <a:ext cx="423703" cy="415528"/>
            <a:chOff x="1355875" y="714875"/>
            <a:chExt cx="641100" cy="611700"/>
          </a:xfrm>
        </p:grpSpPr>
        <p:sp>
          <p:nvSpPr>
            <p:cNvPr id="564" name="Google Shape;564;p29"/>
            <p:cNvSpPr/>
            <p:nvPr/>
          </p:nvSpPr>
          <p:spPr>
            <a:xfrm>
              <a:off x="1355875" y="714875"/>
              <a:ext cx="641100" cy="611700"/>
            </a:xfrm>
            <a:prstGeom prst="ellipse">
              <a:avLst/>
            </a:prstGeom>
            <a:solidFill>
              <a:srgbClr val="056365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565" name="Google Shape;565;p2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500213" y="858800"/>
              <a:ext cx="352425" cy="3238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0" name="Google Shape;570;p30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571" name="Google Shape;571;p30"/>
            <p:cNvSpPr/>
            <p:nvPr/>
          </p:nvSpPr>
          <p:spPr>
            <a:xfrm>
              <a:off x="0" y="0"/>
              <a:ext cx="1828800" cy="1729200"/>
            </a:xfrm>
            <a:prstGeom prst="rect">
              <a:avLst/>
            </a:prstGeom>
            <a:solidFill>
              <a:srgbClr val="056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30"/>
            <p:cNvSpPr/>
            <p:nvPr/>
          </p:nvSpPr>
          <p:spPr>
            <a:xfrm>
              <a:off x="7315200" y="0"/>
              <a:ext cx="1828800" cy="1729200"/>
            </a:xfrm>
            <a:prstGeom prst="rect">
              <a:avLst/>
            </a:prstGeom>
            <a:solidFill>
              <a:srgbClr val="056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30"/>
            <p:cNvSpPr/>
            <p:nvPr/>
          </p:nvSpPr>
          <p:spPr>
            <a:xfrm>
              <a:off x="0" y="3414300"/>
              <a:ext cx="1828800" cy="1729200"/>
            </a:xfrm>
            <a:prstGeom prst="rect">
              <a:avLst/>
            </a:prstGeom>
            <a:solidFill>
              <a:srgbClr val="056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30"/>
            <p:cNvSpPr/>
            <p:nvPr/>
          </p:nvSpPr>
          <p:spPr>
            <a:xfrm>
              <a:off x="7315200" y="3414300"/>
              <a:ext cx="1828800" cy="1729200"/>
            </a:xfrm>
            <a:prstGeom prst="rect">
              <a:avLst/>
            </a:prstGeom>
            <a:solidFill>
              <a:srgbClr val="056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30"/>
            <p:cNvSpPr/>
            <p:nvPr/>
          </p:nvSpPr>
          <p:spPr>
            <a:xfrm>
              <a:off x="75400" y="82250"/>
              <a:ext cx="8985600" cy="4990200"/>
            </a:xfrm>
            <a:prstGeom prst="roundRect">
              <a:avLst>
                <a:gd name="adj" fmla="val 3350"/>
              </a:avLst>
            </a:prstGeom>
            <a:solidFill>
              <a:srgbClr val="F9F3F0"/>
            </a:solidFill>
            <a:ln>
              <a:noFill/>
            </a:ln>
            <a:effectLst>
              <a:outerShdw blurRad="71438" dist="9525" dir="12840000" algn="bl" rotWithShape="0">
                <a:srgbClr val="000000">
                  <a:alpha val="46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576" name="Google Shape;576;p30"/>
          <p:cNvCxnSpPr/>
          <p:nvPr/>
        </p:nvCxnSpPr>
        <p:spPr>
          <a:xfrm>
            <a:off x="85250" y="1973550"/>
            <a:ext cx="8974800" cy="15300"/>
          </a:xfrm>
          <a:prstGeom prst="straightConnector1">
            <a:avLst/>
          </a:prstGeom>
          <a:noFill/>
          <a:ln w="9525" cap="flat" cmpd="sng">
            <a:solidFill>
              <a:srgbClr val="05636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77" name="Google Shape;577;p30"/>
          <p:cNvCxnSpPr/>
          <p:nvPr/>
        </p:nvCxnSpPr>
        <p:spPr>
          <a:xfrm>
            <a:off x="85250" y="2872700"/>
            <a:ext cx="8974800" cy="15300"/>
          </a:xfrm>
          <a:prstGeom prst="straightConnector1">
            <a:avLst/>
          </a:prstGeom>
          <a:noFill/>
          <a:ln w="9525" cap="flat" cmpd="sng">
            <a:solidFill>
              <a:srgbClr val="056365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78" name="Google Shape;578;p30"/>
          <p:cNvGrpSpPr/>
          <p:nvPr/>
        </p:nvGrpSpPr>
        <p:grpSpPr>
          <a:xfrm>
            <a:off x="177483" y="4667499"/>
            <a:ext cx="320229" cy="308236"/>
            <a:chOff x="1355875" y="714875"/>
            <a:chExt cx="641100" cy="611700"/>
          </a:xfrm>
        </p:grpSpPr>
        <p:sp>
          <p:nvSpPr>
            <p:cNvPr id="579" name="Google Shape;579;p30"/>
            <p:cNvSpPr/>
            <p:nvPr/>
          </p:nvSpPr>
          <p:spPr>
            <a:xfrm>
              <a:off x="1355875" y="714875"/>
              <a:ext cx="641100" cy="611700"/>
            </a:xfrm>
            <a:prstGeom prst="ellipse">
              <a:avLst/>
            </a:prstGeom>
            <a:solidFill>
              <a:srgbClr val="056365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580" name="Google Shape;580;p3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500213" y="858800"/>
              <a:ext cx="352425" cy="3238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81" name="Google Shape;581;p30"/>
          <p:cNvSpPr txBox="1"/>
          <p:nvPr/>
        </p:nvSpPr>
        <p:spPr>
          <a:xfrm>
            <a:off x="1869000" y="1988850"/>
            <a:ext cx="5406000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5000" b="1">
                <a:solidFill>
                  <a:srgbClr val="056365"/>
                </a:solidFill>
              </a:rPr>
              <a:t>3.프로젝트 시현</a:t>
            </a:r>
            <a:endParaRPr sz="5000" b="1">
              <a:solidFill>
                <a:srgbClr val="056365"/>
              </a:solidFill>
            </a:endParaRPr>
          </a:p>
        </p:txBody>
      </p:sp>
      <p:sp>
        <p:nvSpPr>
          <p:cNvPr id="582" name="Google Shape;582;p30"/>
          <p:cNvSpPr txBox="1"/>
          <p:nvPr/>
        </p:nvSpPr>
        <p:spPr>
          <a:xfrm>
            <a:off x="476358" y="4592799"/>
            <a:ext cx="11385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>
                <a:solidFill>
                  <a:srgbClr val="056365"/>
                </a:solidFill>
              </a:rPr>
              <a:t>LeafPage</a:t>
            </a:r>
            <a:endParaRPr sz="1700">
              <a:solidFill>
                <a:srgbClr val="056365"/>
              </a:solidFill>
            </a:endParaRPr>
          </a:p>
        </p:txBody>
      </p:sp>
      <p:sp>
        <p:nvSpPr>
          <p:cNvPr id="583" name="Google Shape;583;p30"/>
          <p:cNvSpPr txBox="1"/>
          <p:nvPr/>
        </p:nvSpPr>
        <p:spPr>
          <a:xfrm>
            <a:off x="8603100" y="4624875"/>
            <a:ext cx="320100" cy="3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4" name="Google Shape;584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18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9" name="Google Shape;589;p31"/>
          <p:cNvGrpSpPr/>
          <p:nvPr/>
        </p:nvGrpSpPr>
        <p:grpSpPr>
          <a:xfrm>
            <a:off x="0" y="-86675"/>
            <a:ext cx="9144000" cy="5143500"/>
            <a:chOff x="0" y="0"/>
            <a:chExt cx="9144000" cy="5143500"/>
          </a:xfrm>
        </p:grpSpPr>
        <p:sp>
          <p:nvSpPr>
            <p:cNvPr id="590" name="Google Shape;590;p31"/>
            <p:cNvSpPr/>
            <p:nvPr/>
          </p:nvSpPr>
          <p:spPr>
            <a:xfrm>
              <a:off x="0" y="0"/>
              <a:ext cx="1828800" cy="1729200"/>
            </a:xfrm>
            <a:prstGeom prst="rect">
              <a:avLst/>
            </a:prstGeom>
            <a:solidFill>
              <a:srgbClr val="056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31"/>
            <p:cNvSpPr/>
            <p:nvPr/>
          </p:nvSpPr>
          <p:spPr>
            <a:xfrm>
              <a:off x="7315200" y="0"/>
              <a:ext cx="1828800" cy="1729200"/>
            </a:xfrm>
            <a:prstGeom prst="rect">
              <a:avLst/>
            </a:prstGeom>
            <a:solidFill>
              <a:srgbClr val="056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31"/>
            <p:cNvSpPr/>
            <p:nvPr/>
          </p:nvSpPr>
          <p:spPr>
            <a:xfrm>
              <a:off x="0" y="3414300"/>
              <a:ext cx="1828800" cy="1729200"/>
            </a:xfrm>
            <a:prstGeom prst="rect">
              <a:avLst/>
            </a:prstGeom>
            <a:solidFill>
              <a:srgbClr val="056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31"/>
            <p:cNvSpPr/>
            <p:nvPr/>
          </p:nvSpPr>
          <p:spPr>
            <a:xfrm>
              <a:off x="7315200" y="3414300"/>
              <a:ext cx="1828800" cy="1729200"/>
            </a:xfrm>
            <a:prstGeom prst="rect">
              <a:avLst/>
            </a:prstGeom>
            <a:solidFill>
              <a:srgbClr val="056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31"/>
            <p:cNvSpPr/>
            <p:nvPr/>
          </p:nvSpPr>
          <p:spPr>
            <a:xfrm>
              <a:off x="75400" y="82250"/>
              <a:ext cx="8985600" cy="4990200"/>
            </a:xfrm>
            <a:prstGeom prst="roundRect">
              <a:avLst>
                <a:gd name="adj" fmla="val 3350"/>
              </a:avLst>
            </a:prstGeom>
            <a:solidFill>
              <a:srgbClr val="F9F3F0"/>
            </a:solidFill>
            <a:ln>
              <a:noFill/>
            </a:ln>
            <a:effectLst>
              <a:outerShdw blurRad="71438" dist="9525" dir="12840000" algn="bl" rotWithShape="0">
                <a:srgbClr val="000000">
                  <a:alpha val="46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5" name="Google Shape;595;p31"/>
          <p:cNvSpPr txBox="1"/>
          <p:nvPr/>
        </p:nvSpPr>
        <p:spPr>
          <a:xfrm>
            <a:off x="3983275" y="486875"/>
            <a:ext cx="9066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 b="1">
                <a:solidFill>
                  <a:srgbClr val="0E4B4D"/>
                </a:solidFill>
              </a:rPr>
              <a:t>모바일</a:t>
            </a:r>
            <a:endParaRPr sz="1600" b="1">
              <a:solidFill>
                <a:srgbClr val="0E4B4D"/>
              </a:solidFill>
            </a:endParaRPr>
          </a:p>
        </p:txBody>
      </p:sp>
      <p:sp>
        <p:nvSpPr>
          <p:cNvPr id="596" name="Google Shape;596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19</a:t>
            </a:fld>
            <a:endParaRPr/>
          </a:p>
        </p:txBody>
      </p:sp>
      <p:grpSp>
        <p:nvGrpSpPr>
          <p:cNvPr id="597" name="Google Shape;597;p31"/>
          <p:cNvGrpSpPr/>
          <p:nvPr/>
        </p:nvGrpSpPr>
        <p:grpSpPr>
          <a:xfrm>
            <a:off x="774050" y="740488"/>
            <a:ext cx="7019125" cy="3662538"/>
            <a:chOff x="774050" y="740488"/>
            <a:chExt cx="7019125" cy="3662538"/>
          </a:xfrm>
        </p:grpSpPr>
        <p:pic>
          <p:nvPicPr>
            <p:cNvPr id="598" name="Google Shape;598;p3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436575" y="740500"/>
              <a:ext cx="3356600" cy="3662526"/>
            </a:xfrm>
            <a:prstGeom prst="rect">
              <a:avLst/>
            </a:prstGeom>
            <a:noFill/>
            <a:ln>
              <a:noFill/>
            </a:ln>
            <a:effectLst>
              <a:outerShdw blurRad="71438" dist="9525" dir="12840000" algn="bl" rotWithShape="0">
                <a:srgbClr val="000000">
                  <a:alpha val="46000"/>
                </a:srgbClr>
              </a:outerShdw>
            </a:effectLst>
          </p:spPr>
        </p:pic>
        <p:grpSp>
          <p:nvGrpSpPr>
            <p:cNvPr id="599" name="Google Shape;599;p31"/>
            <p:cNvGrpSpPr/>
            <p:nvPr/>
          </p:nvGrpSpPr>
          <p:grpSpPr>
            <a:xfrm>
              <a:off x="774050" y="740488"/>
              <a:ext cx="6134963" cy="3662526"/>
              <a:chOff x="2565500" y="1235925"/>
              <a:chExt cx="6134963" cy="3662526"/>
            </a:xfrm>
          </p:grpSpPr>
          <p:pic>
            <p:nvPicPr>
              <p:cNvPr id="600" name="Google Shape;600;p31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2565500" y="1235925"/>
                <a:ext cx="3662526" cy="3662526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71438" dist="9525" dir="12840000" algn="bl" rotWithShape="0">
                  <a:srgbClr val="000000">
                    <a:alpha val="46000"/>
                  </a:srgbClr>
                </a:outerShdw>
              </a:effectLst>
            </p:spPr>
          </p:pic>
          <p:pic>
            <p:nvPicPr>
              <p:cNvPr id="601" name="Google Shape;601;p31"/>
              <p:cNvPicPr preferRelativeResize="0"/>
              <p:nvPr/>
            </p:nvPicPr>
            <p:blipFill rotWithShape="1">
              <a:blip r:embed="rId4">
                <a:alphaModFix/>
              </a:blip>
              <a:srcRect l="4294" r="1525" b="4196"/>
              <a:stretch/>
            </p:blipFill>
            <p:spPr>
              <a:xfrm>
                <a:off x="7112188" y="1648938"/>
                <a:ext cx="1588275" cy="283650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602" name="Google Shape;602;p31"/>
            <p:cNvPicPr preferRelativeResize="0"/>
            <p:nvPr/>
          </p:nvPicPr>
          <p:blipFill rotWithShape="1">
            <a:blip r:embed="rId5">
              <a:alphaModFix/>
            </a:blip>
            <a:srcRect b="4030"/>
            <a:stretch/>
          </p:blipFill>
          <p:spPr>
            <a:xfrm>
              <a:off x="1721575" y="1153488"/>
              <a:ext cx="1753950" cy="28365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03" name="Google Shape;603;p31"/>
          <p:cNvSpPr txBox="1"/>
          <p:nvPr/>
        </p:nvSpPr>
        <p:spPr>
          <a:xfrm>
            <a:off x="3983275" y="686375"/>
            <a:ext cx="9066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0E4B4D"/>
                </a:solidFill>
              </a:rPr>
              <a:t>검색</a:t>
            </a:r>
            <a:endParaRPr>
              <a:solidFill>
                <a:srgbClr val="0E4B4D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oogle Shape;73;p14"/>
          <p:cNvGrpSpPr/>
          <p:nvPr/>
        </p:nvGrpSpPr>
        <p:grpSpPr>
          <a:xfrm>
            <a:off x="-6525" y="0"/>
            <a:ext cx="9144000" cy="5143500"/>
            <a:chOff x="0" y="0"/>
            <a:chExt cx="9144000" cy="5143500"/>
          </a:xfrm>
        </p:grpSpPr>
        <p:sp>
          <p:nvSpPr>
            <p:cNvPr id="74" name="Google Shape;74;p14"/>
            <p:cNvSpPr/>
            <p:nvPr/>
          </p:nvSpPr>
          <p:spPr>
            <a:xfrm>
              <a:off x="0" y="0"/>
              <a:ext cx="1828800" cy="1729200"/>
            </a:xfrm>
            <a:prstGeom prst="rect">
              <a:avLst/>
            </a:prstGeom>
            <a:solidFill>
              <a:srgbClr val="056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4"/>
            <p:cNvSpPr/>
            <p:nvPr/>
          </p:nvSpPr>
          <p:spPr>
            <a:xfrm>
              <a:off x="7315200" y="0"/>
              <a:ext cx="1828800" cy="1729200"/>
            </a:xfrm>
            <a:prstGeom prst="rect">
              <a:avLst/>
            </a:prstGeom>
            <a:solidFill>
              <a:srgbClr val="056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4"/>
            <p:cNvSpPr/>
            <p:nvPr/>
          </p:nvSpPr>
          <p:spPr>
            <a:xfrm>
              <a:off x="0" y="3414300"/>
              <a:ext cx="1828800" cy="1729200"/>
            </a:xfrm>
            <a:prstGeom prst="rect">
              <a:avLst/>
            </a:prstGeom>
            <a:solidFill>
              <a:srgbClr val="056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14"/>
            <p:cNvSpPr/>
            <p:nvPr/>
          </p:nvSpPr>
          <p:spPr>
            <a:xfrm>
              <a:off x="7315200" y="3414300"/>
              <a:ext cx="1828800" cy="1729200"/>
            </a:xfrm>
            <a:prstGeom prst="rect">
              <a:avLst/>
            </a:prstGeom>
            <a:solidFill>
              <a:srgbClr val="056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14"/>
            <p:cNvSpPr/>
            <p:nvPr/>
          </p:nvSpPr>
          <p:spPr>
            <a:xfrm>
              <a:off x="75400" y="82250"/>
              <a:ext cx="8985600" cy="4990200"/>
            </a:xfrm>
            <a:prstGeom prst="roundRect">
              <a:avLst>
                <a:gd name="adj" fmla="val 3350"/>
              </a:avLst>
            </a:prstGeom>
            <a:solidFill>
              <a:srgbClr val="F9F3F0"/>
            </a:solidFill>
            <a:ln>
              <a:noFill/>
            </a:ln>
            <a:effectLst>
              <a:outerShdw blurRad="71438" dist="9525" dir="12840000" algn="bl" rotWithShape="0">
                <a:srgbClr val="000000">
                  <a:alpha val="46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9" name="Google Shape;79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2</a:t>
            </a:fld>
            <a:endParaRPr/>
          </a:p>
        </p:txBody>
      </p:sp>
      <p:sp>
        <p:nvSpPr>
          <p:cNvPr id="80" name="Google Shape;80;p14"/>
          <p:cNvSpPr/>
          <p:nvPr/>
        </p:nvSpPr>
        <p:spPr>
          <a:xfrm>
            <a:off x="6901175" y="1528425"/>
            <a:ext cx="17400" cy="2211600"/>
          </a:xfrm>
          <a:prstGeom prst="rect">
            <a:avLst/>
          </a:prstGeom>
          <a:solidFill>
            <a:srgbClr val="056365">
              <a:alpha val="632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14"/>
          <p:cNvSpPr/>
          <p:nvPr/>
        </p:nvSpPr>
        <p:spPr>
          <a:xfrm>
            <a:off x="5376225" y="1569575"/>
            <a:ext cx="17400" cy="2211600"/>
          </a:xfrm>
          <a:prstGeom prst="rect">
            <a:avLst/>
          </a:prstGeom>
          <a:solidFill>
            <a:srgbClr val="056365">
              <a:alpha val="632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4"/>
          <p:cNvSpPr/>
          <p:nvPr/>
        </p:nvSpPr>
        <p:spPr>
          <a:xfrm flipH="1">
            <a:off x="2165563" y="1650650"/>
            <a:ext cx="17400" cy="2211600"/>
          </a:xfrm>
          <a:prstGeom prst="rect">
            <a:avLst/>
          </a:prstGeom>
          <a:solidFill>
            <a:srgbClr val="056365">
              <a:alpha val="632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3" name="Google Shape;83;p14"/>
          <p:cNvGrpSpPr/>
          <p:nvPr/>
        </p:nvGrpSpPr>
        <p:grpSpPr>
          <a:xfrm>
            <a:off x="2414413" y="1743338"/>
            <a:ext cx="1084513" cy="2713475"/>
            <a:chOff x="2344038" y="2024575"/>
            <a:chExt cx="1084513" cy="2713475"/>
          </a:xfrm>
        </p:grpSpPr>
        <p:grpSp>
          <p:nvGrpSpPr>
            <p:cNvPr id="84" name="Google Shape;84;p14"/>
            <p:cNvGrpSpPr/>
            <p:nvPr/>
          </p:nvGrpSpPr>
          <p:grpSpPr>
            <a:xfrm>
              <a:off x="2413688" y="3976925"/>
              <a:ext cx="981900" cy="761125"/>
              <a:chOff x="2581400" y="3423475"/>
              <a:chExt cx="981900" cy="761125"/>
            </a:xfrm>
          </p:grpSpPr>
          <p:sp>
            <p:nvSpPr>
              <p:cNvPr id="85" name="Google Shape;85;p14"/>
              <p:cNvSpPr txBox="1"/>
              <p:nvPr/>
            </p:nvSpPr>
            <p:spPr>
              <a:xfrm>
                <a:off x="2712200" y="3780800"/>
                <a:ext cx="720300" cy="403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500">
                    <a:solidFill>
                      <a:srgbClr val="419598"/>
                    </a:solidFill>
                  </a:rPr>
                  <a:t>팀원</a:t>
                </a:r>
                <a:endParaRPr sz="1500">
                  <a:solidFill>
                    <a:srgbClr val="419598"/>
                  </a:solidFill>
                </a:endParaRPr>
              </a:p>
            </p:txBody>
          </p:sp>
          <p:sp>
            <p:nvSpPr>
              <p:cNvPr id="86" name="Google Shape;86;p14"/>
              <p:cNvSpPr txBox="1"/>
              <p:nvPr/>
            </p:nvSpPr>
            <p:spPr>
              <a:xfrm>
                <a:off x="2581400" y="3423475"/>
                <a:ext cx="981900" cy="403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900" b="1">
                    <a:solidFill>
                      <a:srgbClr val="056365"/>
                    </a:solidFill>
                  </a:rPr>
                  <a:t>송정희</a:t>
                </a:r>
                <a:endParaRPr sz="1900" b="1">
                  <a:solidFill>
                    <a:srgbClr val="056365"/>
                  </a:solidFill>
                </a:endParaRPr>
              </a:p>
            </p:txBody>
          </p:sp>
        </p:grpSp>
        <p:sp>
          <p:nvSpPr>
            <p:cNvPr id="87" name="Google Shape;87;p14"/>
            <p:cNvSpPr/>
            <p:nvPr/>
          </p:nvSpPr>
          <p:spPr>
            <a:xfrm>
              <a:off x="2344050" y="2024575"/>
              <a:ext cx="1084500" cy="1695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rgbClr val="B4E0E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ko" sz="800" b="1">
                  <a:solidFill>
                    <a:srgbClr val="056365"/>
                  </a:solidFill>
                </a:rPr>
                <a:t>회원가입</a:t>
              </a:r>
              <a:endParaRPr sz="800" b="1">
                <a:solidFill>
                  <a:srgbClr val="056365"/>
                </a:solidFill>
              </a:endParaRPr>
            </a:p>
          </p:txBody>
        </p:sp>
        <p:sp>
          <p:nvSpPr>
            <p:cNvPr id="88" name="Google Shape;88;p14"/>
            <p:cNvSpPr/>
            <p:nvPr/>
          </p:nvSpPr>
          <p:spPr>
            <a:xfrm>
              <a:off x="2344038" y="2476775"/>
              <a:ext cx="1084500" cy="1695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rgbClr val="B4E0E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 b="1">
                  <a:solidFill>
                    <a:srgbClr val="056365"/>
                  </a:solidFill>
                </a:rPr>
                <a:t>내정보수정</a:t>
              </a:r>
              <a:endParaRPr sz="800" b="1">
                <a:solidFill>
                  <a:srgbClr val="056365"/>
                </a:solidFill>
              </a:endParaRPr>
            </a:p>
          </p:txBody>
        </p:sp>
        <p:sp>
          <p:nvSpPr>
            <p:cNvPr id="89" name="Google Shape;89;p14"/>
            <p:cNvSpPr/>
            <p:nvPr/>
          </p:nvSpPr>
          <p:spPr>
            <a:xfrm>
              <a:off x="2344050" y="2928975"/>
              <a:ext cx="1084500" cy="1695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rgbClr val="B4E0E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 b="1">
                  <a:solidFill>
                    <a:srgbClr val="056365"/>
                  </a:solidFill>
                </a:rPr>
                <a:t>ID/PW찾기</a:t>
              </a:r>
              <a:endParaRPr sz="800" b="1">
                <a:solidFill>
                  <a:srgbClr val="056365"/>
                </a:solidFill>
              </a:endParaRPr>
            </a:p>
          </p:txBody>
        </p:sp>
        <p:sp>
          <p:nvSpPr>
            <p:cNvPr id="90" name="Google Shape;90;p14"/>
            <p:cNvSpPr/>
            <p:nvPr/>
          </p:nvSpPr>
          <p:spPr>
            <a:xfrm>
              <a:off x="2344050" y="2250675"/>
              <a:ext cx="1084500" cy="1695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rgbClr val="B4E0E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 b="1">
                  <a:solidFill>
                    <a:srgbClr val="056365"/>
                  </a:solidFill>
                </a:rPr>
                <a:t>이메일인증</a:t>
              </a:r>
              <a:endParaRPr sz="800" b="1">
                <a:solidFill>
                  <a:srgbClr val="056365"/>
                </a:solidFill>
              </a:endParaRPr>
            </a:p>
          </p:txBody>
        </p:sp>
        <p:sp>
          <p:nvSpPr>
            <p:cNvPr id="91" name="Google Shape;91;p14"/>
            <p:cNvSpPr/>
            <p:nvPr/>
          </p:nvSpPr>
          <p:spPr>
            <a:xfrm>
              <a:off x="2344050" y="2702875"/>
              <a:ext cx="1084500" cy="1695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rgbClr val="B4E0E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 b="1">
                  <a:solidFill>
                    <a:srgbClr val="056365"/>
                  </a:solidFill>
                </a:rPr>
                <a:t>로그인/로그아웃</a:t>
              </a:r>
              <a:endParaRPr sz="800" b="1">
                <a:solidFill>
                  <a:srgbClr val="056365"/>
                </a:solidFill>
              </a:endParaRPr>
            </a:p>
          </p:txBody>
        </p:sp>
        <p:sp>
          <p:nvSpPr>
            <p:cNvPr id="92" name="Google Shape;92;p14"/>
            <p:cNvSpPr/>
            <p:nvPr/>
          </p:nvSpPr>
          <p:spPr>
            <a:xfrm>
              <a:off x="2344050" y="3155075"/>
              <a:ext cx="1084500" cy="1695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rgbClr val="B4E0E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 b="1">
                  <a:solidFill>
                    <a:srgbClr val="056365"/>
                  </a:solidFill>
                </a:rPr>
                <a:t>유스케이스 구현</a:t>
              </a:r>
              <a:endParaRPr sz="800" b="1">
                <a:solidFill>
                  <a:srgbClr val="056365"/>
                </a:solidFill>
              </a:endParaRPr>
            </a:p>
          </p:txBody>
        </p:sp>
        <p:sp>
          <p:nvSpPr>
            <p:cNvPr id="93" name="Google Shape;93;p14"/>
            <p:cNvSpPr/>
            <p:nvPr/>
          </p:nvSpPr>
          <p:spPr>
            <a:xfrm>
              <a:off x="2344050" y="3381175"/>
              <a:ext cx="1084500" cy="1695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rgbClr val="B4E0E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 b="1">
                  <a:solidFill>
                    <a:srgbClr val="056365"/>
                  </a:solidFill>
                </a:rPr>
                <a:t>프/백 유효성 검사</a:t>
              </a:r>
              <a:endParaRPr sz="800" b="1">
                <a:solidFill>
                  <a:srgbClr val="056365"/>
                </a:solidFill>
              </a:endParaRPr>
            </a:p>
          </p:txBody>
        </p:sp>
        <p:sp>
          <p:nvSpPr>
            <p:cNvPr id="94" name="Google Shape;94;p14"/>
            <p:cNvSpPr/>
            <p:nvPr/>
          </p:nvSpPr>
          <p:spPr>
            <a:xfrm>
              <a:off x="2344050" y="3607275"/>
              <a:ext cx="1084500" cy="1695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rgbClr val="B4E0E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 b="1">
                  <a:solidFill>
                    <a:srgbClr val="056365"/>
                  </a:solidFill>
                </a:rPr>
                <a:t>암호화 보안</a:t>
              </a:r>
              <a:endParaRPr sz="800" b="1">
                <a:solidFill>
                  <a:srgbClr val="056365"/>
                </a:solidFill>
              </a:endParaRPr>
            </a:p>
          </p:txBody>
        </p:sp>
      </p:grpSp>
      <p:grpSp>
        <p:nvGrpSpPr>
          <p:cNvPr id="95" name="Google Shape;95;p14"/>
          <p:cNvGrpSpPr/>
          <p:nvPr/>
        </p:nvGrpSpPr>
        <p:grpSpPr>
          <a:xfrm>
            <a:off x="2796975" y="560677"/>
            <a:ext cx="3537000" cy="403808"/>
            <a:chOff x="2749600" y="531202"/>
            <a:chExt cx="3537000" cy="403808"/>
          </a:xfrm>
        </p:grpSpPr>
        <p:sp>
          <p:nvSpPr>
            <p:cNvPr id="96" name="Google Shape;96;p14"/>
            <p:cNvSpPr txBox="1"/>
            <p:nvPr/>
          </p:nvSpPr>
          <p:spPr>
            <a:xfrm>
              <a:off x="2749600" y="531202"/>
              <a:ext cx="3537000" cy="403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000" b="1">
                  <a:solidFill>
                    <a:srgbClr val="0E4B4D"/>
                  </a:solidFill>
                </a:rPr>
                <a:t>팀원 소개 및 역할</a:t>
              </a:r>
              <a:endParaRPr sz="2000" b="1">
                <a:solidFill>
                  <a:srgbClr val="0E4B4D"/>
                </a:solidFill>
              </a:endParaRPr>
            </a:p>
          </p:txBody>
        </p:sp>
        <p:grpSp>
          <p:nvGrpSpPr>
            <p:cNvPr id="97" name="Google Shape;97;p14"/>
            <p:cNvGrpSpPr/>
            <p:nvPr/>
          </p:nvGrpSpPr>
          <p:grpSpPr>
            <a:xfrm>
              <a:off x="3108333" y="626774"/>
              <a:ext cx="320229" cy="308236"/>
              <a:chOff x="1355875" y="714875"/>
              <a:chExt cx="641100" cy="611700"/>
            </a:xfrm>
          </p:grpSpPr>
          <p:sp>
            <p:nvSpPr>
              <p:cNvPr id="98" name="Google Shape;98;p14"/>
              <p:cNvSpPr/>
              <p:nvPr/>
            </p:nvSpPr>
            <p:spPr>
              <a:xfrm>
                <a:off x="1355875" y="714875"/>
                <a:ext cx="641100" cy="611700"/>
              </a:xfrm>
              <a:prstGeom prst="ellipse">
                <a:avLst/>
              </a:prstGeom>
              <a:solidFill>
                <a:srgbClr val="056365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pic>
            <p:nvPicPr>
              <p:cNvPr id="99" name="Google Shape;99;p14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1500213" y="858800"/>
                <a:ext cx="352425" cy="3238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00" name="Google Shape;100;p14"/>
          <p:cNvGrpSpPr/>
          <p:nvPr/>
        </p:nvGrpSpPr>
        <p:grpSpPr>
          <a:xfrm>
            <a:off x="895675" y="1742125"/>
            <a:ext cx="1084500" cy="2715900"/>
            <a:chOff x="871375" y="2019950"/>
            <a:chExt cx="1084500" cy="2715900"/>
          </a:xfrm>
        </p:grpSpPr>
        <p:grpSp>
          <p:nvGrpSpPr>
            <p:cNvPr id="101" name="Google Shape;101;p14"/>
            <p:cNvGrpSpPr/>
            <p:nvPr/>
          </p:nvGrpSpPr>
          <p:grpSpPr>
            <a:xfrm>
              <a:off x="922675" y="3976925"/>
              <a:ext cx="981900" cy="758925"/>
              <a:chOff x="1243000" y="3423475"/>
              <a:chExt cx="981900" cy="758925"/>
            </a:xfrm>
          </p:grpSpPr>
          <p:sp>
            <p:nvSpPr>
              <p:cNvPr id="102" name="Google Shape;102;p14"/>
              <p:cNvSpPr txBox="1"/>
              <p:nvPr/>
            </p:nvSpPr>
            <p:spPr>
              <a:xfrm>
                <a:off x="1308400" y="3778600"/>
                <a:ext cx="851100" cy="403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500">
                    <a:solidFill>
                      <a:srgbClr val="419598"/>
                    </a:solidFill>
                  </a:rPr>
                  <a:t>부팀장</a:t>
                </a:r>
                <a:endParaRPr sz="1500">
                  <a:solidFill>
                    <a:srgbClr val="419598"/>
                  </a:solidFill>
                </a:endParaRPr>
              </a:p>
            </p:txBody>
          </p:sp>
          <p:sp>
            <p:nvSpPr>
              <p:cNvPr id="103" name="Google Shape;103;p14"/>
              <p:cNvSpPr txBox="1"/>
              <p:nvPr/>
            </p:nvSpPr>
            <p:spPr>
              <a:xfrm>
                <a:off x="1243000" y="3423475"/>
                <a:ext cx="981900" cy="403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900" b="1">
                    <a:solidFill>
                      <a:srgbClr val="056365"/>
                    </a:solidFill>
                  </a:rPr>
                  <a:t>김경욱</a:t>
                </a:r>
                <a:endParaRPr sz="1900" b="1">
                  <a:solidFill>
                    <a:srgbClr val="056365"/>
                  </a:solidFill>
                </a:endParaRPr>
              </a:p>
            </p:txBody>
          </p:sp>
        </p:grpSp>
        <p:sp>
          <p:nvSpPr>
            <p:cNvPr id="104" name="Google Shape;104;p14"/>
            <p:cNvSpPr/>
            <p:nvPr/>
          </p:nvSpPr>
          <p:spPr>
            <a:xfrm>
              <a:off x="871375" y="3602650"/>
              <a:ext cx="1084500" cy="1695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rgbClr val="B4E0E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 b="1">
                  <a:solidFill>
                    <a:srgbClr val="056365"/>
                  </a:solidFill>
                </a:rPr>
                <a:t>인프라 구축</a:t>
              </a:r>
              <a:endParaRPr sz="800" b="1">
                <a:solidFill>
                  <a:srgbClr val="056365"/>
                </a:solidFill>
              </a:endParaRPr>
            </a:p>
          </p:txBody>
        </p:sp>
        <p:sp>
          <p:nvSpPr>
            <p:cNvPr id="105" name="Google Shape;105;p14"/>
            <p:cNvSpPr/>
            <p:nvPr/>
          </p:nvSpPr>
          <p:spPr>
            <a:xfrm>
              <a:off x="871375" y="3376550"/>
              <a:ext cx="1084500" cy="1695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rgbClr val="B4E0E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 b="1">
                  <a:solidFill>
                    <a:srgbClr val="056365"/>
                  </a:solidFill>
                </a:rPr>
                <a:t>유저 조회/삭제</a:t>
              </a:r>
              <a:endParaRPr sz="800" b="1">
                <a:solidFill>
                  <a:srgbClr val="056365"/>
                </a:solidFill>
              </a:endParaRPr>
            </a:p>
          </p:txBody>
        </p:sp>
        <p:sp>
          <p:nvSpPr>
            <p:cNvPr id="106" name="Google Shape;106;p14"/>
            <p:cNvSpPr/>
            <p:nvPr/>
          </p:nvSpPr>
          <p:spPr>
            <a:xfrm>
              <a:off x="871375" y="3150450"/>
              <a:ext cx="1084500" cy="1695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rgbClr val="B4E0E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 b="1">
                  <a:solidFill>
                    <a:srgbClr val="056365"/>
                  </a:solidFill>
                </a:rPr>
                <a:t>유저 상태변경</a:t>
              </a:r>
              <a:endParaRPr sz="800" b="1">
                <a:solidFill>
                  <a:srgbClr val="056365"/>
                </a:solidFill>
              </a:endParaRPr>
            </a:p>
          </p:txBody>
        </p:sp>
        <p:sp>
          <p:nvSpPr>
            <p:cNvPr id="107" name="Google Shape;107;p14"/>
            <p:cNvSpPr/>
            <p:nvPr/>
          </p:nvSpPr>
          <p:spPr>
            <a:xfrm>
              <a:off x="871375" y="2924350"/>
              <a:ext cx="1084500" cy="1695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rgbClr val="B4E0E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 b="1">
                  <a:solidFill>
                    <a:srgbClr val="056365"/>
                  </a:solidFill>
                </a:rPr>
                <a:t>도서/유저 검색</a:t>
              </a:r>
              <a:endParaRPr sz="800" b="1">
                <a:solidFill>
                  <a:srgbClr val="056365"/>
                </a:solidFill>
              </a:endParaRPr>
            </a:p>
          </p:txBody>
        </p:sp>
        <p:sp>
          <p:nvSpPr>
            <p:cNvPr id="108" name="Google Shape;108;p14"/>
            <p:cNvSpPr/>
            <p:nvPr/>
          </p:nvSpPr>
          <p:spPr>
            <a:xfrm>
              <a:off x="871375" y="2698250"/>
              <a:ext cx="1084500" cy="1695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rgbClr val="B4E0E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 b="1">
                  <a:solidFill>
                    <a:srgbClr val="056365"/>
                  </a:solidFill>
                </a:rPr>
                <a:t>도서 상세 정보</a:t>
              </a:r>
              <a:endParaRPr sz="800" b="1">
                <a:solidFill>
                  <a:srgbClr val="056365"/>
                </a:solidFill>
              </a:endParaRPr>
            </a:p>
          </p:txBody>
        </p:sp>
        <p:sp>
          <p:nvSpPr>
            <p:cNvPr id="109" name="Google Shape;109;p14"/>
            <p:cNvSpPr/>
            <p:nvPr/>
          </p:nvSpPr>
          <p:spPr>
            <a:xfrm>
              <a:off x="871375" y="2472150"/>
              <a:ext cx="1084500" cy="1695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rgbClr val="B4E0E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 b="1">
                  <a:solidFill>
                    <a:srgbClr val="056365"/>
                  </a:solidFill>
                </a:rPr>
                <a:t>도서 조회/삭제</a:t>
              </a:r>
              <a:endParaRPr sz="800" b="1">
                <a:solidFill>
                  <a:srgbClr val="056365"/>
                </a:solidFill>
              </a:endParaRPr>
            </a:p>
          </p:txBody>
        </p:sp>
        <p:sp>
          <p:nvSpPr>
            <p:cNvPr id="110" name="Google Shape;110;p14"/>
            <p:cNvSpPr/>
            <p:nvPr/>
          </p:nvSpPr>
          <p:spPr>
            <a:xfrm>
              <a:off x="871375" y="2246050"/>
              <a:ext cx="1084500" cy="1695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rgbClr val="B4E0E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 b="1">
                  <a:solidFill>
                    <a:srgbClr val="056365"/>
                  </a:solidFill>
                </a:rPr>
                <a:t>도서 등록/수정</a:t>
              </a:r>
              <a:endParaRPr sz="800" b="1">
                <a:solidFill>
                  <a:srgbClr val="056365"/>
                </a:solidFill>
              </a:endParaRPr>
            </a:p>
          </p:txBody>
        </p:sp>
        <p:sp>
          <p:nvSpPr>
            <p:cNvPr id="111" name="Google Shape;111;p14"/>
            <p:cNvSpPr/>
            <p:nvPr/>
          </p:nvSpPr>
          <p:spPr>
            <a:xfrm>
              <a:off x="871375" y="2019950"/>
              <a:ext cx="1084500" cy="1695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rgbClr val="B4E0E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 b="1">
                  <a:solidFill>
                    <a:srgbClr val="056365"/>
                  </a:solidFill>
                </a:rPr>
                <a:t>관리자 페이지</a:t>
              </a:r>
              <a:endParaRPr sz="800" b="1">
                <a:solidFill>
                  <a:srgbClr val="056365"/>
                </a:solidFill>
              </a:endParaRPr>
            </a:p>
          </p:txBody>
        </p:sp>
      </p:grpSp>
      <p:grpSp>
        <p:nvGrpSpPr>
          <p:cNvPr id="112" name="Google Shape;112;p14"/>
          <p:cNvGrpSpPr/>
          <p:nvPr/>
        </p:nvGrpSpPr>
        <p:grpSpPr>
          <a:xfrm>
            <a:off x="5616838" y="1742125"/>
            <a:ext cx="1121513" cy="2715888"/>
            <a:chOff x="5608775" y="2019950"/>
            <a:chExt cx="1121513" cy="2715888"/>
          </a:xfrm>
        </p:grpSpPr>
        <p:grpSp>
          <p:nvGrpSpPr>
            <p:cNvPr id="113" name="Google Shape;113;p14"/>
            <p:cNvGrpSpPr/>
            <p:nvPr/>
          </p:nvGrpSpPr>
          <p:grpSpPr>
            <a:xfrm>
              <a:off x="5748388" y="3953663"/>
              <a:ext cx="981900" cy="782175"/>
              <a:chOff x="5424413" y="3678500"/>
              <a:chExt cx="981900" cy="782175"/>
            </a:xfrm>
          </p:grpSpPr>
          <p:sp>
            <p:nvSpPr>
              <p:cNvPr id="114" name="Google Shape;114;p14"/>
              <p:cNvSpPr txBox="1"/>
              <p:nvPr/>
            </p:nvSpPr>
            <p:spPr>
              <a:xfrm>
                <a:off x="5542800" y="4056875"/>
                <a:ext cx="720300" cy="403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500">
                    <a:solidFill>
                      <a:srgbClr val="419598"/>
                    </a:solidFill>
                  </a:rPr>
                  <a:t>팀원</a:t>
                </a:r>
                <a:endParaRPr sz="1500">
                  <a:solidFill>
                    <a:srgbClr val="419598"/>
                  </a:solidFill>
                </a:endParaRPr>
              </a:p>
            </p:txBody>
          </p:sp>
          <p:sp>
            <p:nvSpPr>
              <p:cNvPr id="115" name="Google Shape;115;p14"/>
              <p:cNvSpPr txBox="1"/>
              <p:nvPr/>
            </p:nvSpPr>
            <p:spPr>
              <a:xfrm>
                <a:off x="5424413" y="3678500"/>
                <a:ext cx="981900" cy="403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900" b="1">
                    <a:solidFill>
                      <a:srgbClr val="056365"/>
                    </a:solidFill>
                  </a:rPr>
                  <a:t>곽다은</a:t>
                </a:r>
                <a:endParaRPr sz="1900" b="1">
                  <a:solidFill>
                    <a:srgbClr val="056365"/>
                  </a:solidFill>
                </a:endParaRPr>
              </a:p>
            </p:txBody>
          </p:sp>
        </p:grpSp>
        <p:sp>
          <p:nvSpPr>
            <p:cNvPr id="116" name="Google Shape;116;p14"/>
            <p:cNvSpPr/>
            <p:nvPr/>
          </p:nvSpPr>
          <p:spPr>
            <a:xfrm>
              <a:off x="5608775" y="2019950"/>
              <a:ext cx="1084500" cy="1695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rgbClr val="B4E0E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 b="1">
                  <a:solidFill>
                    <a:srgbClr val="056365"/>
                  </a:solidFill>
                </a:rPr>
                <a:t>대여중/반납 도서</a:t>
              </a:r>
              <a:endParaRPr sz="800" b="1">
                <a:solidFill>
                  <a:srgbClr val="056365"/>
                </a:solidFill>
              </a:endParaRPr>
            </a:p>
          </p:txBody>
        </p:sp>
        <p:sp>
          <p:nvSpPr>
            <p:cNvPr id="117" name="Google Shape;117;p14"/>
            <p:cNvSpPr/>
            <p:nvPr/>
          </p:nvSpPr>
          <p:spPr>
            <a:xfrm>
              <a:off x="5608788" y="2242350"/>
              <a:ext cx="1084500" cy="1695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rgbClr val="B4E0E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 b="1">
                  <a:solidFill>
                    <a:srgbClr val="056365"/>
                  </a:solidFill>
                </a:rPr>
                <a:t>도서 뷰어</a:t>
              </a:r>
              <a:endParaRPr sz="800" b="1">
                <a:solidFill>
                  <a:srgbClr val="056365"/>
                </a:solidFill>
              </a:endParaRPr>
            </a:p>
          </p:txBody>
        </p:sp>
        <p:sp>
          <p:nvSpPr>
            <p:cNvPr id="118" name="Google Shape;118;p14"/>
            <p:cNvSpPr/>
            <p:nvPr/>
          </p:nvSpPr>
          <p:spPr>
            <a:xfrm>
              <a:off x="5608788" y="2464738"/>
              <a:ext cx="1084500" cy="1695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rgbClr val="B4E0E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 b="1">
                  <a:solidFill>
                    <a:srgbClr val="056365"/>
                  </a:solidFill>
                </a:rPr>
                <a:t>도서 검색</a:t>
              </a:r>
              <a:endParaRPr sz="800" b="1">
                <a:solidFill>
                  <a:srgbClr val="056365"/>
                </a:solidFill>
              </a:endParaRPr>
            </a:p>
          </p:txBody>
        </p:sp>
        <p:sp>
          <p:nvSpPr>
            <p:cNvPr id="119" name="Google Shape;119;p14"/>
            <p:cNvSpPr/>
            <p:nvPr/>
          </p:nvSpPr>
          <p:spPr>
            <a:xfrm>
              <a:off x="5608788" y="2687138"/>
              <a:ext cx="1084500" cy="1695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rgbClr val="B4E0E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 b="1">
                  <a:solidFill>
                    <a:srgbClr val="056365"/>
                  </a:solidFill>
                </a:rPr>
                <a:t>도서 자동 반납</a:t>
              </a:r>
              <a:endParaRPr sz="800" b="1">
                <a:solidFill>
                  <a:srgbClr val="056365"/>
                </a:solidFill>
              </a:endParaRPr>
            </a:p>
          </p:txBody>
        </p:sp>
        <p:sp>
          <p:nvSpPr>
            <p:cNvPr id="120" name="Google Shape;120;p14"/>
            <p:cNvSpPr/>
            <p:nvPr/>
          </p:nvSpPr>
          <p:spPr>
            <a:xfrm>
              <a:off x="5608775" y="3581600"/>
              <a:ext cx="1084500" cy="1695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rgbClr val="B4E0E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 b="1">
                  <a:solidFill>
                    <a:srgbClr val="056365"/>
                  </a:solidFill>
                </a:rPr>
                <a:t>도서 상세 정보</a:t>
              </a:r>
              <a:endParaRPr sz="800" b="1">
                <a:solidFill>
                  <a:srgbClr val="056365"/>
                </a:solidFill>
              </a:endParaRPr>
            </a:p>
          </p:txBody>
        </p:sp>
        <p:sp>
          <p:nvSpPr>
            <p:cNvPr id="121" name="Google Shape;121;p14"/>
            <p:cNvSpPr/>
            <p:nvPr/>
          </p:nvSpPr>
          <p:spPr>
            <a:xfrm>
              <a:off x="5608775" y="3366413"/>
              <a:ext cx="1084500" cy="1695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rgbClr val="B4E0E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 b="1">
                  <a:solidFill>
                    <a:srgbClr val="056365"/>
                  </a:solidFill>
                </a:rPr>
                <a:t>리뷰 등록/삭제</a:t>
              </a:r>
              <a:endParaRPr sz="800" b="1">
                <a:solidFill>
                  <a:srgbClr val="056365"/>
                </a:solidFill>
              </a:endParaRPr>
            </a:p>
          </p:txBody>
        </p:sp>
        <p:sp>
          <p:nvSpPr>
            <p:cNvPr id="122" name="Google Shape;122;p14"/>
            <p:cNvSpPr/>
            <p:nvPr/>
          </p:nvSpPr>
          <p:spPr>
            <a:xfrm>
              <a:off x="5608788" y="3151238"/>
              <a:ext cx="1084500" cy="1695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rgbClr val="B4E0E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 b="1">
                  <a:solidFill>
                    <a:srgbClr val="056365"/>
                  </a:solidFill>
                </a:rPr>
                <a:t>동일 저자 도서</a:t>
              </a:r>
              <a:endParaRPr sz="800" b="1">
                <a:solidFill>
                  <a:srgbClr val="056365"/>
                </a:solidFill>
              </a:endParaRPr>
            </a:p>
          </p:txBody>
        </p:sp>
        <p:sp>
          <p:nvSpPr>
            <p:cNvPr id="123" name="Google Shape;123;p14"/>
            <p:cNvSpPr/>
            <p:nvPr/>
          </p:nvSpPr>
          <p:spPr>
            <a:xfrm>
              <a:off x="5608788" y="2919188"/>
              <a:ext cx="1084500" cy="1695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rgbClr val="B4E0E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 b="1">
                  <a:solidFill>
                    <a:srgbClr val="056365"/>
                  </a:solidFill>
                </a:rPr>
                <a:t>상세페이지</a:t>
              </a:r>
              <a:endParaRPr sz="800" b="1">
                <a:solidFill>
                  <a:srgbClr val="056365"/>
                </a:solidFill>
              </a:endParaRPr>
            </a:p>
          </p:txBody>
        </p:sp>
      </p:grpSp>
      <p:grpSp>
        <p:nvGrpSpPr>
          <p:cNvPr id="124" name="Google Shape;124;p14"/>
          <p:cNvGrpSpPr/>
          <p:nvPr/>
        </p:nvGrpSpPr>
        <p:grpSpPr>
          <a:xfrm>
            <a:off x="3919561" y="2655225"/>
            <a:ext cx="1284900" cy="1778413"/>
            <a:chOff x="3851886" y="2679613"/>
            <a:chExt cx="1284900" cy="1778413"/>
          </a:xfrm>
        </p:grpSpPr>
        <p:grpSp>
          <p:nvGrpSpPr>
            <p:cNvPr id="125" name="Google Shape;125;p14"/>
            <p:cNvGrpSpPr/>
            <p:nvPr/>
          </p:nvGrpSpPr>
          <p:grpSpPr>
            <a:xfrm>
              <a:off x="3851886" y="3701288"/>
              <a:ext cx="1284900" cy="756738"/>
              <a:chOff x="3929549" y="1255713"/>
              <a:chExt cx="1284900" cy="756738"/>
            </a:xfrm>
          </p:grpSpPr>
          <p:sp>
            <p:nvSpPr>
              <p:cNvPr id="126" name="Google Shape;126;p14"/>
              <p:cNvSpPr txBox="1"/>
              <p:nvPr/>
            </p:nvSpPr>
            <p:spPr>
              <a:xfrm>
                <a:off x="4211850" y="1608650"/>
                <a:ext cx="720300" cy="403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500">
                    <a:solidFill>
                      <a:srgbClr val="419598"/>
                    </a:solidFill>
                  </a:rPr>
                  <a:t>팀장</a:t>
                </a:r>
                <a:endParaRPr sz="1500">
                  <a:solidFill>
                    <a:srgbClr val="419598"/>
                  </a:solidFill>
                </a:endParaRPr>
              </a:p>
            </p:txBody>
          </p:sp>
          <p:sp>
            <p:nvSpPr>
              <p:cNvPr id="127" name="Google Shape;127;p14"/>
              <p:cNvSpPr txBox="1"/>
              <p:nvPr/>
            </p:nvSpPr>
            <p:spPr>
              <a:xfrm>
                <a:off x="3929549" y="1255713"/>
                <a:ext cx="1284900" cy="403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900" b="1">
                    <a:solidFill>
                      <a:srgbClr val="056365"/>
                    </a:solidFill>
                  </a:rPr>
                  <a:t>김동욱</a:t>
                </a:r>
                <a:endParaRPr sz="1900" b="1">
                  <a:solidFill>
                    <a:srgbClr val="056365"/>
                  </a:solidFill>
                </a:endParaRPr>
              </a:p>
            </p:txBody>
          </p:sp>
        </p:grpSp>
        <p:sp>
          <p:nvSpPr>
            <p:cNvPr id="128" name="Google Shape;128;p14"/>
            <p:cNvSpPr/>
            <p:nvPr/>
          </p:nvSpPr>
          <p:spPr>
            <a:xfrm>
              <a:off x="3952088" y="3351038"/>
              <a:ext cx="1084500" cy="1695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rgbClr val="B4E0E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ko" sz="800" b="1">
                  <a:solidFill>
                    <a:srgbClr val="056365"/>
                  </a:solidFill>
                </a:rPr>
                <a:t>도서 대여/반납</a:t>
              </a:r>
              <a:endParaRPr sz="800" b="1">
                <a:solidFill>
                  <a:srgbClr val="056365"/>
                </a:solidFill>
              </a:endParaRPr>
            </a:p>
          </p:txBody>
        </p:sp>
        <p:sp>
          <p:nvSpPr>
            <p:cNvPr id="129" name="Google Shape;129;p14"/>
            <p:cNvSpPr/>
            <p:nvPr/>
          </p:nvSpPr>
          <p:spPr>
            <a:xfrm>
              <a:off x="3952088" y="3124938"/>
              <a:ext cx="1084500" cy="1695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rgbClr val="B4E0E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ko" sz="800" b="1">
                  <a:solidFill>
                    <a:srgbClr val="056365"/>
                  </a:solidFill>
                </a:rPr>
                <a:t>개발 총괄</a:t>
              </a:r>
              <a:endParaRPr sz="800" b="1">
                <a:solidFill>
                  <a:srgbClr val="056365"/>
                </a:solidFill>
              </a:endParaRPr>
            </a:p>
          </p:txBody>
        </p:sp>
        <p:sp>
          <p:nvSpPr>
            <p:cNvPr id="130" name="Google Shape;130;p14"/>
            <p:cNvSpPr/>
            <p:nvPr/>
          </p:nvSpPr>
          <p:spPr>
            <a:xfrm>
              <a:off x="3952088" y="2679613"/>
              <a:ext cx="1084500" cy="1695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rgbClr val="B4E0E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ko" sz="800" b="1">
                  <a:solidFill>
                    <a:srgbClr val="056365"/>
                  </a:solidFill>
                </a:rPr>
                <a:t>DB 설계/보완</a:t>
              </a:r>
              <a:endParaRPr sz="800" b="1">
                <a:solidFill>
                  <a:srgbClr val="056365"/>
                </a:solidFill>
              </a:endParaRPr>
            </a:p>
          </p:txBody>
        </p:sp>
        <p:sp>
          <p:nvSpPr>
            <p:cNvPr id="131" name="Google Shape;131;p14"/>
            <p:cNvSpPr/>
            <p:nvPr/>
          </p:nvSpPr>
          <p:spPr>
            <a:xfrm>
              <a:off x="3952088" y="2902263"/>
              <a:ext cx="1084500" cy="1695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rgbClr val="B4E0E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ko" sz="800" b="1">
                  <a:solidFill>
                    <a:srgbClr val="056365"/>
                  </a:solidFill>
                </a:rPr>
                <a:t>GitFlow 총괄</a:t>
              </a:r>
              <a:endParaRPr sz="800" b="1">
                <a:solidFill>
                  <a:srgbClr val="056365"/>
                </a:solidFill>
              </a:endParaRPr>
            </a:p>
          </p:txBody>
        </p:sp>
      </p:grpSp>
      <p:grpSp>
        <p:nvGrpSpPr>
          <p:cNvPr id="132" name="Google Shape;132;p14"/>
          <p:cNvGrpSpPr/>
          <p:nvPr/>
        </p:nvGrpSpPr>
        <p:grpSpPr>
          <a:xfrm>
            <a:off x="7150750" y="2641363"/>
            <a:ext cx="1084525" cy="1806125"/>
            <a:chOff x="7126450" y="2919188"/>
            <a:chExt cx="1084525" cy="1806125"/>
          </a:xfrm>
        </p:grpSpPr>
        <p:grpSp>
          <p:nvGrpSpPr>
            <p:cNvPr id="133" name="Google Shape;133;p14"/>
            <p:cNvGrpSpPr/>
            <p:nvPr/>
          </p:nvGrpSpPr>
          <p:grpSpPr>
            <a:xfrm>
              <a:off x="7131675" y="3964188"/>
              <a:ext cx="981900" cy="761125"/>
              <a:chOff x="6533600" y="3410750"/>
              <a:chExt cx="981900" cy="761125"/>
            </a:xfrm>
          </p:grpSpPr>
          <p:sp>
            <p:nvSpPr>
              <p:cNvPr id="134" name="Google Shape;134;p14"/>
              <p:cNvSpPr txBox="1"/>
              <p:nvPr/>
            </p:nvSpPr>
            <p:spPr>
              <a:xfrm>
                <a:off x="6728300" y="3768075"/>
                <a:ext cx="592500" cy="403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500">
                    <a:solidFill>
                      <a:srgbClr val="419598"/>
                    </a:solidFill>
                  </a:rPr>
                  <a:t>팀원</a:t>
                </a:r>
                <a:endParaRPr sz="1500">
                  <a:solidFill>
                    <a:srgbClr val="419598"/>
                  </a:solidFill>
                </a:endParaRPr>
              </a:p>
            </p:txBody>
          </p:sp>
          <p:sp>
            <p:nvSpPr>
              <p:cNvPr id="135" name="Google Shape;135;p14"/>
              <p:cNvSpPr txBox="1"/>
              <p:nvPr/>
            </p:nvSpPr>
            <p:spPr>
              <a:xfrm>
                <a:off x="6533600" y="3410750"/>
                <a:ext cx="981900" cy="403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900" b="1">
                    <a:solidFill>
                      <a:srgbClr val="056365"/>
                    </a:solidFill>
                  </a:rPr>
                  <a:t>이수민</a:t>
                </a:r>
                <a:endParaRPr sz="1900" b="1">
                  <a:solidFill>
                    <a:srgbClr val="056365"/>
                  </a:solidFill>
                </a:endParaRPr>
              </a:p>
            </p:txBody>
          </p:sp>
        </p:grpSp>
        <p:sp>
          <p:nvSpPr>
            <p:cNvPr id="136" name="Google Shape;136;p14"/>
            <p:cNvSpPr/>
            <p:nvPr/>
          </p:nvSpPr>
          <p:spPr>
            <a:xfrm>
              <a:off x="7126450" y="3123288"/>
              <a:ext cx="1084500" cy="1695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rgbClr val="B4E0E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ko" sz="800" b="1">
                  <a:solidFill>
                    <a:srgbClr val="056365"/>
                  </a:solidFill>
                </a:rPr>
                <a:t>상세페이지</a:t>
              </a:r>
              <a:endParaRPr sz="800" b="1">
                <a:solidFill>
                  <a:srgbClr val="056365"/>
                </a:solidFill>
              </a:endParaRPr>
            </a:p>
          </p:txBody>
        </p:sp>
        <p:sp>
          <p:nvSpPr>
            <p:cNvPr id="137" name="Google Shape;137;p14"/>
            <p:cNvSpPr/>
            <p:nvPr/>
          </p:nvSpPr>
          <p:spPr>
            <a:xfrm>
              <a:off x="7126450" y="2919188"/>
              <a:ext cx="1084500" cy="1695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rgbClr val="B4E0E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ko" sz="800" b="1">
                  <a:solidFill>
                    <a:srgbClr val="056365"/>
                  </a:solidFill>
                </a:rPr>
                <a:t>좋아요</a:t>
              </a:r>
              <a:endParaRPr sz="800" b="1">
                <a:solidFill>
                  <a:srgbClr val="056365"/>
                </a:solidFill>
              </a:endParaRPr>
            </a:p>
          </p:txBody>
        </p:sp>
        <p:sp>
          <p:nvSpPr>
            <p:cNvPr id="138" name="Google Shape;138;p14"/>
            <p:cNvSpPr/>
            <p:nvPr/>
          </p:nvSpPr>
          <p:spPr>
            <a:xfrm>
              <a:off x="7126450" y="3336564"/>
              <a:ext cx="1084500" cy="1695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rgbClr val="B4E0E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ko" sz="800" b="1">
                  <a:solidFill>
                    <a:srgbClr val="056365"/>
                  </a:solidFill>
                </a:rPr>
                <a:t>디자인</a:t>
              </a:r>
              <a:endParaRPr sz="800" b="1">
                <a:solidFill>
                  <a:srgbClr val="056365"/>
                </a:solidFill>
              </a:endParaRPr>
            </a:p>
          </p:txBody>
        </p:sp>
        <p:sp>
          <p:nvSpPr>
            <p:cNvPr id="139" name="Google Shape;139;p14"/>
            <p:cNvSpPr/>
            <p:nvPr/>
          </p:nvSpPr>
          <p:spPr>
            <a:xfrm>
              <a:off x="7126475" y="3555264"/>
              <a:ext cx="1084500" cy="1695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rgbClr val="B4E0E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ko" sz="800" b="1">
                  <a:solidFill>
                    <a:srgbClr val="056365"/>
                  </a:solidFill>
                </a:rPr>
                <a:t>프론트</a:t>
              </a:r>
              <a:endParaRPr sz="800" b="1">
                <a:solidFill>
                  <a:srgbClr val="056365"/>
                </a:solidFill>
              </a:endParaRPr>
            </a:p>
          </p:txBody>
        </p:sp>
      </p:grpSp>
      <p:sp>
        <p:nvSpPr>
          <p:cNvPr id="140" name="Google Shape;140;p14"/>
          <p:cNvSpPr/>
          <p:nvPr/>
        </p:nvSpPr>
        <p:spPr>
          <a:xfrm>
            <a:off x="3730363" y="1621150"/>
            <a:ext cx="17400" cy="2211600"/>
          </a:xfrm>
          <a:prstGeom prst="rect">
            <a:avLst/>
          </a:prstGeom>
          <a:solidFill>
            <a:srgbClr val="056365">
              <a:alpha val="632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8" name="Google Shape;608;p32"/>
          <p:cNvGrpSpPr/>
          <p:nvPr/>
        </p:nvGrpSpPr>
        <p:grpSpPr>
          <a:xfrm>
            <a:off x="0" y="-86675"/>
            <a:ext cx="9144000" cy="5143500"/>
            <a:chOff x="0" y="0"/>
            <a:chExt cx="9144000" cy="5143500"/>
          </a:xfrm>
        </p:grpSpPr>
        <p:sp>
          <p:nvSpPr>
            <p:cNvPr id="609" name="Google Shape;609;p32"/>
            <p:cNvSpPr/>
            <p:nvPr/>
          </p:nvSpPr>
          <p:spPr>
            <a:xfrm>
              <a:off x="0" y="0"/>
              <a:ext cx="1828800" cy="1729200"/>
            </a:xfrm>
            <a:prstGeom prst="rect">
              <a:avLst/>
            </a:prstGeom>
            <a:solidFill>
              <a:srgbClr val="056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32"/>
            <p:cNvSpPr/>
            <p:nvPr/>
          </p:nvSpPr>
          <p:spPr>
            <a:xfrm>
              <a:off x="7315200" y="0"/>
              <a:ext cx="1828800" cy="1729200"/>
            </a:xfrm>
            <a:prstGeom prst="rect">
              <a:avLst/>
            </a:prstGeom>
            <a:solidFill>
              <a:srgbClr val="056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32"/>
            <p:cNvSpPr/>
            <p:nvPr/>
          </p:nvSpPr>
          <p:spPr>
            <a:xfrm>
              <a:off x="0" y="3414300"/>
              <a:ext cx="1828800" cy="1729200"/>
            </a:xfrm>
            <a:prstGeom prst="rect">
              <a:avLst/>
            </a:prstGeom>
            <a:solidFill>
              <a:srgbClr val="056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32"/>
            <p:cNvSpPr/>
            <p:nvPr/>
          </p:nvSpPr>
          <p:spPr>
            <a:xfrm>
              <a:off x="7315200" y="3414300"/>
              <a:ext cx="1828800" cy="1729200"/>
            </a:xfrm>
            <a:prstGeom prst="rect">
              <a:avLst/>
            </a:prstGeom>
            <a:solidFill>
              <a:srgbClr val="056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32"/>
            <p:cNvSpPr/>
            <p:nvPr/>
          </p:nvSpPr>
          <p:spPr>
            <a:xfrm>
              <a:off x="75400" y="82250"/>
              <a:ext cx="8985600" cy="4990200"/>
            </a:xfrm>
            <a:prstGeom prst="roundRect">
              <a:avLst>
                <a:gd name="adj" fmla="val 3350"/>
              </a:avLst>
            </a:prstGeom>
            <a:solidFill>
              <a:srgbClr val="F9F3F0"/>
            </a:solidFill>
            <a:ln>
              <a:noFill/>
            </a:ln>
            <a:effectLst>
              <a:outerShdw blurRad="71438" dist="9525" dir="12840000" algn="bl" rotWithShape="0">
                <a:srgbClr val="000000">
                  <a:alpha val="46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14" name="Google Shape;614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20</a:t>
            </a:fld>
            <a:endParaRPr/>
          </a:p>
        </p:txBody>
      </p:sp>
      <p:pic>
        <p:nvPicPr>
          <p:cNvPr id="615" name="Google Shape;61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456875"/>
            <a:ext cx="3698700" cy="4259226"/>
          </a:xfrm>
          <a:prstGeom prst="rect">
            <a:avLst/>
          </a:prstGeom>
          <a:noFill/>
          <a:ln>
            <a:noFill/>
          </a:ln>
          <a:effectLst>
            <a:outerShdw blurRad="71438" dist="9525" dir="12840000" algn="bl" rotWithShape="0">
              <a:srgbClr val="000000">
                <a:alpha val="46000"/>
              </a:srgbClr>
            </a:outerShdw>
          </a:effectLst>
        </p:spPr>
      </p:pic>
      <p:sp>
        <p:nvSpPr>
          <p:cNvPr id="616" name="Google Shape;616;p32"/>
          <p:cNvSpPr txBox="1"/>
          <p:nvPr/>
        </p:nvSpPr>
        <p:spPr>
          <a:xfrm>
            <a:off x="3988828" y="486874"/>
            <a:ext cx="9066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 b="1">
                <a:solidFill>
                  <a:srgbClr val="0E4B4D"/>
                </a:solidFill>
              </a:rPr>
              <a:t>모바일</a:t>
            </a:r>
            <a:endParaRPr sz="1600" b="1">
              <a:solidFill>
                <a:srgbClr val="0E4B4D"/>
              </a:solidFill>
            </a:endParaRPr>
          </a:p>
        </p:txBody>
      </p:sp>
      <p:grpSp>
        <p:nvGrpSpPr>
          <p:cNvPr id="617" name="Google Shape;617;p32"/>
          <p:cNvGrpSpPr/>
          <p:nvPr/>
        </p:nvGrpSpPr>
        <p:grpSpPr>
          <a:xfrm>
            <a:off x="774050" y="740488"/>
            <a:ext cx="3662526" cy="3662526"/>
            <a:chOff x="774050" y="740488"/>
            <a:chExt cx="3662526" cy="3662526"/>
          </a:xfrm>
        </p:grpSpPr>
        <p:pic>
          <p:nvPicPr>
            <p:cNvPr id="618" name="Google Shape;618;p3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74050" y="740488"/>
              <a:ext cx="3662526" cy="3662526"/>
            </a:xfrm>
            <a:prstGeom prst="rect">
              <a:avLst/>
            </a:prstGeom>
            <a:noFill/>
            <a:ln>
              <a:noFill/>
            </a:ln>
            <a:effectLst>
              <a:outerShdw blurRad="71438" dist="9525" dir="12840000" algn="bl" rotWithShape="0">
                <a:srgbClr val="000000">
                  <a:alpha val="46000"/>
                </a:srgbClr>
              </a:outerShdw>
            </a:effectLst>
          </p:spPr>
        </p:pic>
        <p:pic>
          <p:nvPicPr>
            <p:cNvPr id="619" name="Google Shape;619;p32"/>
            <p:cNvPicPr preferRelativeResize="0"/>
            <p:nvPr/>
          </p:nvPicPr>
          <p:blipFill rotWithShape="1">
            <a:blip r:embed="rId4">
              <a:alphaModFix/>
            </a:blip>
            <a:srcRect b="2818"/>
            <a:stretch/>
          </p:blipFill>
          <p:spPr>
            <a:xfrm>
              <a:off x="1731425" y="1158175"/>
              <a:ext cx="1747750" cy="2836850"/>
            </a:xfrm>
            <a:prstGeom prst="rect">
              <a:avLst/>
            </a:prstGeom>
            <a:noFill/>
            <a:ln>
              <a:noFill/>
            </a:ln>
            <a:effectLst>
              <a:outerShdw blurRad="71438" dist="9525" dir="12840000" algn="bl" rotWithShape="0">
                <a:srgbClr val="000000">
                  <a:alpha val="46000"/>
                </a:srgbClr>
              </a:outerShdw>
            </a:effectLst>
          </p:spPr>
        </p:pic>
      </p:grpSp>
      <p:pic>
        <p:nvPicPr>
          <p:cNvPr id="620" name="Google Shape;620;p32"/>
          <p:cNvPicPr preferRelativeResize="0"/>
          <p:nvPr/>
        </p:nvPicPr>
        <p:blipFill rotWithShape="1">
          <a:blip r:embed="rId5">
            <a:alphaModFix/>
          </a:blip>
          <a:srcRect t="4725" b="8889"/>
          <a:stretch/>
        </p:blipFill>
        <p:spPr>
          <a:xfrm>
            <a:off x="5530825" y="949688"/>
            <a:ext cx="1781051" cy="3273600"/>
          </a:xfrm>
          <a:prstGeom prst="rect">
            <a:avLst/>
          </a:prstGeom>
          <a:noFill/>
          <a:ln>
            <a:noFill/>
          </a:ln>
        </p:spPr>
      </p:pic>
      <p:sp>
        <p:nvSpPr>
          <p:cNvPr id="621" name="Google Shape;621;p32"/>
          <p:cNvSpPr txBox="1"/>
          <p:nvPr/>
        </p:nvSpPr>
        <p:spPr>
          <a:xfrm>
            <a:off x="3983275" y="686375"/>
            <a:ext cx="9066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0E4B4D"/>
                </a:solidFill>
              </a:rPr>
              <a:t>도서</a:t>
            </a:r>
            <a:endParaRPr>
              <a:solidFill>
                <a:srgbClr val="0E4B4D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6" name="Google Shape;626;p33"/>
          <p:cNvGrpSpPr/>
          <p:nvPr/>
        </p:nvGrpSpPr>
        <p:grpSpPr>
          <a:xfrm>
            <a:off x="0" y="-86675"/>
            <a:ext cx="9144000" cy="5143500"/>
            <a:chOff x="0" y="0"/>
            <a:chExt cx="9144000" cy="5143500"/>
          </a:xfrm>
        </p:grpSpPr>
        <p:sp>
          <p:nvSpPr>
            <p:cNvPr id="627" name="Google Shape;627;p33"/>
            <p:cNvSpPr/>
            <p:nvPr/>
          </p:nvSpPr>
          <p:spPr>
            <a:xfrm>
              <a:off x="0" y="0"/>
              <a:ext cx="1828800" cy="1729200"/>
            </a:xfrm>
            <a:prstGeom prst="rect">
              <a:avLst/>
            </a:prstGeom>
            <a:solidFill>
              <a:srgbClr val="056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33"/>
            <p:cNvSpPr/>
            <p:nvPr/>
          </p:nvSpPr>
          <p:spPr>
            <a:xfrm>
              <a:off x="7315200" y="0"/>
              <a:ext cx="1828800" cy="1729200"/>
            </a:xfrm>
            <a:prstGeom prst="rect">
              <a:avLst/>
            </a:prstGeom>
            <a:solidFill>
              <a:srgbClr val="056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33"/>
            <p:cNvSpPr/>
            <p:nvPr/>
          </p:nvSpPr>
          <p:spPr>
            <a:xfrm>
              <a:off x="0" y="3414300"/>
              <a:ext cx="1828800" cy="1729200"/>
            </a:xfrm>
            <a:prstGeom prst="rect">
              <a:avLst/>
            </a:prstGeom>
            <a:solidFill>
              <a:srgbClr val="056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33"/>
            <p:cNvSpPr/>
            <p:nvPr/>
          </p:nvSpPr>
          <p:spPr>
            <a:xfrm>
              <a:off x="7315200" y="3414300"/>
              <a:ext cx="1828800" cy="1729200"/>
            </a:xfrm>
            <a:prstGeom prst="rect">
              <a:avLst/>
            </a:prstGeom>
            <a:solidFill>
              <a:srgbClr val="056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33"/>
            <p:cNvSpPr/>
            <p:nvPr/>
          </p:nvSpPr>
          <p:spPr>
            <a:xfrm>
              <a:off x="75400" y="82250"/>
              <a:ext cx="8985600" cy="4990200"/>
            </a:xfrm>
            <a:prstGeom prst="roundRect">
              <a:avLst>
                <a:gd name="adj" fmla="val 3350"/>
              </a:avLst>
            </a:prstGeom>
            <a:solidFill>
              <a:srgbClr val="F9F3F0"/>
            </a:solidFill>
            <a:ln>
              <a:noFill/>
            </a:ln>
            <a:effectLst>
              <a:outerShdw blurRad="71438" dist="9525" dir="12840000" algn="bl" rotWithShape="0">
                <a:srgbClr val="000000">
                  <a:alpha val="46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2" name="Google Shape;632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21</a:t>
            </a:fld>
            <a:endParaRPr/>
          </a:p>
        </p:txBody>
      </p:sp>
      <p:sp>
        <p:nvSpPr>
          <p:cNvPr id="633" name="Google Shape;633;p33"/>
          <p:cNvSpPr txBox="1"/>
          <p:nvPr/>
        </p:nvSpPr>
        <p:spPr>
          <a:xfrm>
            <a:off x="3988828" y="486874"/>
            <a:ext cx="9066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 b="1">
                <a:solidFill>
                  <a:srgbClr val="0E4B4D"/>
                </a:solidFill>
              </a:rPr>
              <a:t>모바일</a:t>
            </a:r>
            <a:endParaRPr sz="1600" b="1">
              <a:solidFill>
                <a:srgbClr val="0E4B4D"/>
              </a:solidFill>
            </a:endParaRPr>
          </a:p>
        </p:txBody>
      </p:sp>
      <p:pic>
        <p:nvPicPr>
          <p:cNvPr id="634" name="Google Shape;63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4050" y="486875"/>
            <a:ext cx="3662526" cy="4181950"/>
          </a:xfrm>
          <a:prstGeom prst="rect">
            <a:avLst/>
          </a:prstGeom>
          <a:noFill/>
          <a:ln>
            <a:noFill/>
          </a:ln>
          <a:effectLst>
            <a:outerShdw blurRad="71438" dist="9525" dir="12840000" algn="bl" rotWithShape="0">
              <a:srgbClr val="000000">
                <a:alpha val="46000"/>
              </a:srgbClr>
            </a:outerShdw>
          </a:effectLst>
        </p:spPr>
      </p:pic>
      <p:pic>
        <p:nvPicPr>
          <p:cNvPr id="635" name="Google Shape;63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5675" y="585625"/>
            <a:ext cx="3701200" cy="3701200"/>
          </a:xfrm>
          <a:prstGeom prst="rect">
            <a:avLst/>
          </a:prstGeom>
          <a:noFill/>
          <a:ln>
            <a:noFill/>
          </a:ln>
          <a:effectLst>
            <a:outerShdw blurRad="71438" dist="9525" dir="12840000" algn="bl" rotWithShape="0">
              <a:srgbClr val="000000">
                <a:alpha val="46000"/>
              </a:srgbClr>
            </a:outerShdw>
          </a:effectLst>
        </p:spPr>
      </p:pic>
      <p:pic>
        <p:nvPicPr>
          <p:cNvPr id="636" name="Google Shape;636;p33"/>
          <p:cNvPicPr preferRelativeResize="0"/>
          <p:nvPr/>
        </p:nvPicPr>
        <p:blipFill rotWithShape="1">
          <a:blip r:embed="rId4">
            <a:alphaModFix/>
          </a:blip>
          <a:srcRect l="-1960" t="9855" r="1960" b="23097"/>
          <a:stretch/>
        </p:blipFill>
        <p:spPr>
          <a:xfrm>
            <a:off x="5560325" y="1021425"/>
            <a:ext cx="1802625" cy="2829599"/>
          </a:xfrm>
          <a:prstGeom prst="rect">
            <a:avLst/>
          </a:prstGeom>
          <a:noFill/>
          <a:ln>
            <a:noFill/>
          </a:ln>
          <a:effectLst>
            <a:outerShdw blurRad="71438" dist="9525" dir="12840000" algn="bl" rotWithShape="0">
              <a:srgbClr val="000000">
                <a:alpha val="46000"/>
              </a:srgbClr>
            </a:outerShdw>
          </a:effectLst>
        </p:spPr>
      </p:pic>
      <p:pic>
        <p:nvPicPr>
          <p:cNvPr id="637" name="Google Shape;637;p33"/>
          <p:cNvPicPr preferRelativeResize="0"/>
          <p:nvPr/>
        </p:nvPicPr>
        <p:blipFill rotWithShape="1">
          <a:blip r:embed="rId5">
            <a:alphaModFix/>
          </a:blip>
          <a:srcRect t="14209" r="8105" b="5829"/>
          <a:stretch/>
        </p:blipFill>
        <p:spPr>
          <a:xfrm>
            <a:off x="1746650" y="980075"/>
            <a:ext cx="1717351" cy="3211100"/>
          </a:xfrm>
          <a:prstGeom prst="rect">
            <a:avLst/>
          </a:prstGeom>
          <a:noFill/>
          <a:ln>
            <a:noFill/>
          </a:ln>
          <a:effectLst>
            <a:outerShdw blurRad="71438" dist="9525" dir="12840000" algn="bl" rotWithShape="0">
              <a:srgbClr val="000000">
                <a:alpha val="46000"/>
              </a:srgbClr>
            </a:outerShdw>
          </a:effectLst>
        </p:spPr>
      </p:pic>
      <p:sp>
        <p:nvSpPr>
          <p:cNvPr id="638" name="Google Shape;638;p33"/>
          <p:cNvSpPr txBox="1"/>
          <p:nvPr/>
        </p:nvSpPr>
        <p:spPr>
          <a:xfrm>
            <a:off x="3983275" y="686375"/>
            <a:ext cx="9066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0E4B4D"/>
                </a:solidFill>
              </a:rPr>
              <a:t>정보</a:t>
            </a:r>
            <a:endParaRPr>
              <a:solidFill>
                <a:srgbClr val="0E4B4D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3" name="Google Shape;643;p34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644" name="Google Shape;644;p34"/>
            <p:cNvSpPr/>
            <p:nvPr/>
          </p:nvSpPr>
          <p:spPr>
            <a:xfrm>
              <a:off x="0" y="0"/>
              <a:ext cx="1828800" cy="1729200"/>
            </a:xfrm>
            <a:prstGeom prst="rect">
              <a:avLst/>
            </a:prstGeom>
            <a:solidFill>
              <a:srgbClr val="056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34"/>
            <p:cNvSpPr/>
            <p:nvPr/>
          </p:nvSpPr>
          <p:spPr>
            <a:xfrm>
              <a:off x="7315200" y="0"/>
              <a:ext cx="1828800" cy="1729200"/>
            </a:xfrm>
            <a:prstGeom prst="rect">
              <a:avLst/>
            </a:prstGeom>
            <a:solidFill>
              <a:srgbClr val="056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34"/>
            <p:cNvSpPr/>
            <p:nvPr/>
          </p:nvSpPr>
          <p:spPr>
            <a:xfrm>
              <a:off x="0" y="3414300"/>
              <a:ext cx="1828800" cy="1729200"/>
            </a:xfrm>
            <a:prstGeom prst="rect">
              <a:avLst/>
            </a:prstGeom>
            <a:solidFill>
              <a:srgbClr val="056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34"/>
            <p:cNvSpPr/>
            <p:nvPr/>
          </p:nvSpPr>
          <p:spPr>
            <a:xfrm>
              <a:off x="7315200" y="3414300"/>
              <a:ext cx="1828800" cy="1729200"/>
            </a:xfrm>
            <a:prstGeom prst="rect">
              <a:avLst/>
            </a:prstGeom>
            <a:solidFill>
              <a:srgbClr val="056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34"/>
            <p:cNvSpPr/>
            <p:nvPr/>
          </p:nvSpPr>
          <p:spPr>
            <a:xfrm>
              <a:off x="75400" y="82250"/>
              <a:ext cx="8985600" cy="4990200"/>
            </a:xfrm>
            <a:prstGeom prst="roundRect">
              <a:avLst>
                <a:gd name="adj" fmla="val 3350"/>
              </a:avLst>
            </a:prstGeom>
            <a:solidFill>
              <a:srgbClr val="F9F3F0"/>
            </a:solidFill>
            <a:ln>
              <a:noFill/>
            </a:ln>
            <a:effectLst>
              <a:outerShdw blurRad="71438" dist="9525" dir="12840000" algn="bl" rotWithShape="0">
                <a:srgbClr val="000000">
                  <a:alpha val="46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9" name="Google Shape;649;p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22</a:t>
            </a:fld>
            <a:endParaRPr/>
          </a:p>
        </p:txBody>
      </p:sp>
      <p:pic>
        <p:nvPicPr>
          <p:cNvPr id="650" name="Google Shape;65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6225" y="480775"/>
            <a:ext cx="3662526" cy="3776876"/>
          </a:xfrm>
          <a:prstGeom prst="rect">
            <a:avLst/>
          </a:prstGeom>
          <a:noFill/>
          <a:ln>
            <a:noFill/>
          </a:ln>
          <a:effectLst>
            <a:outerShdw blurRad="71438" dist="9525" dir="12840000" algn="bl" rotWithShape="0">
              <a:srgbClr val="000000">
                <a:alpha val="46000"/>
              </a:srgbClr>
            </a:outerShdw>
          </a:effectLst>
        </p:spPr>
      </p:pic>
      <p:pic>
        <p:nvPicPr>
          <p:cNvPr id="651" name="Google Shape;651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02112" y="924200"/>
            <a:ext cx="1750750" cy="289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2" name="Google Shape;65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7150" y="485450"/>
            <a:ext cx="3662526" cy="3776876"/>
          </a:xfrm>
          <a:prstGeom prst="rect">
            <a:avLst/>
          </a:prstGeom>
          <a:noFill/>
          <a:ln>
            <a:noFill/>
          </a:ln>
          <a:effectLst>
            <a:outerShdw blurRad="71438" dist="9525" dir="12840000" algn="bl" rotWithShape="0">
              <a:srgbClr val="000000">
                <a:alpha val="46000"/>
              </a:srgbClr>
            </a:outerShdw>
          </a:effectLst>
        </p:spPr>
      </p:pic>
      <p:pic>
        <p:nvPicPr>
          <p:cNvPr id="653" name="Google Shape;653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65425" y="924200"/>
            <a:ext cx="1750775" cy="2899375"/>
          </a:xfrm>
          <a:prstGeom prst="rect">
            <a:avLst/>
          </a:prstGeom>
          <a:noFill/>
          <a:ln>
            <a:noFill/>
          </a:ln>
        </p:spPr>
      </p:pic>
      <p:sp>
        <p:nvSpPr>
          <p:cNvPr id="654" name="Google Shape;654;p34"/>
          <p:cNvSpPr txBox="1"/>
          <p:nvPr/>
        </p:nvSpPr>
        <p:spPr>
          <a:xfrm>
            <a:off x="4305853" y="480774"/>
            <a:ext cx="9066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 b="1">
                <a:solidFill>
                  <a:srgbClr val="0E4B4D"/>
                </a:solidFill>
              </a:rPr>
              <a:t>모바일</a:t>
            </a:r>
            <a:endParaRPr sz="1600" b="1">
              <a:solidFill>
                <a:srgbClr val="0E4B4D"/>
              </a:solidFill>
            </a:endParaRPr>
          </a:p>
        </p:txBody>
      </p:sp>
      <p:sp>
        <p:nvSpPr>
          <p:cNvPr id="655" name="Google Shape;655;p34"/>
          <p:cNvSpPr txBox="1"/>
          <p:nvPr/>
        </p:nvSpPr>
        <p:spPr>
          <a:xfrm>
            <a:off x="4305850" y="745860"/>
            <a:ext cx="9066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0E4B4D"/>
                </a:solidFill>
              </a:rPr>
              <a:t>대여</a:t>
            </a:r>
            <a:endParaRPr>
              <a:solidFill>
                <a:srgbClr val="0E4B4D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0" name="Google Shape;660;p35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661" name="Google Shape;661;p35"/>
            <p:cNvSpPr/>
            <p:nvPr/>
          </p:nvSpPr>
          <p:spPr>
            <a:xfrm>
              <a:off x="0" y="0"/>
              <a:ext cx="1828800" cy="1729200"/>
            </a:xfrm>
            <a:prstGeom prst="rect">
              <a:avLst/>
            </a:prstGeom>
            <a:solidFill>
              <a:srgbClr val="056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35"/>
            <p:cNvSpPr/>
            <p:nvPr/>
          </p:nvSpPr>
          <p:spPr>
            <a:xfrm>
              <a:off x="7315200" y="0"/>
              <a:ext cx="1828800" cy="1729200"/>
            </a:xfrm>
            <a:prstGeom prst="rect">
              <a:avLst/>
            </a:prstGeom>
            <a:solidFill>
              <a:srgbClr val="056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35"/>
            <p:cNvSpPr/>
            <p:nvPr/>
          </p:nvSpPr>
          <p:spPr>
            <a:xfrm>
              <a:off x="0" y="3414300"/>
              <a:ext cx="1828800" cy="1729200"/>
            </a:xfrm>
            <a:prstGeom prst="rect">
              <a:avLst/>
            </a:prstGeom>
            <a:solidFill>
              <a:srgbClr val="056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35"/>
            <p:cNvSpPr/>
            <p:nvPr/>
          </p:nvSpPr>
          <p:spPr>
            <a:xfrm>
              <a:off x="7315200" y="3414300"/>
              <a:ext cx="1828800" cy="1729200"/>
            </a:xfrm>
            <a:prstGeom prst="rect">
              <a:avLst/>
            </a:prstGeom>
            <a:solidFill>
              <a:srgbClr val="056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35"/>
            <p:cNvSpPr/>
            <p:nvPr/>
          </p:nvSpPr>
          <p:spPr>
            <a:xfrm>
              <a:off x="75400" y="82250"/>
              <a:ext cx="8985600" cy="4990200"/>
            </a:xfrm>
            <a:prstGeom prst="roundRect">
              <a:avLst>
                <a:gd name="adj" fmla="val 3350"/>
              </a:avLst>
            </a:prstGeom>
            <a:solidFill>
              <a:srgbClr val="F9F3F0"/>
            </a:solidFill>
            <a:ln>
              <a:noFill/>
            </a:ln>
            <a:effectLst>
              <a:outerShdw blurRad="71438" dist="9525" dir="12840000" algn="bl" rotWithShape="0">
                <a:srgbClr val="000000">
                  <a:alpha val="46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666" name="Google Shape;666;p35"/>
          <p:cNvCxnSpPr/>
          <p:nvPr/>
        </p:nvCxnSpPr>
        <p:spPr>
          <a:xfrm>
            <a:off x="85250" y="1973550"/>
            <a:ext cx="8974800" cy="15300"/>
          </a:xfrm>
          <a:prstGeom prst="straightConnector1">
            <a:avLst/>
          </a:prstGeom>
          <a:noFill/>
          <a:ln w="9525" cap="flat" cmpd="sng">
            <a:solidFill>
              <a:srgbClr val="05636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67" name="Google Shape;667;p35"/>
          <p:cNvCxnSpPr/>
          <p:nvPr/>
        </p:nvCxnSpPr>
        <p:spPr>
          <a:xfrm>
            <a:off x="85250" y="2872700"/>
            <a:ext cx="8974800" cy="15300"/>
          </a:xfrm>
          <a:prstGeom prst="straightConnector1">
            <a:avLst/>
          </a:prstGeom>
          <a:noFill/>
          <a:ln w="9525" cap="flat" cmpd="sng">
            <a:solidFill>
              <a:srgbClr val="056365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68" name="Google Shape;668;p35"/>
          <p:cNvGrpSpPr/>
          <p:nvPr/>
        </p:nvGrpSpPr>
        <p:grpSpPr>
          <a:xfrm>
            <a:off x="177483" y="4667499"/>
            <a:ext cx="320229" cy="308236"/>
            <a:chOff x="1355875" y="714875"/>
            <a:chExt cx="641100" cy="611700"/>
          </a:xfrm>
        </p:grpSpPr>
        <p:sp>
          <p:nvSpPr>
            <p:cNvPr id="669" name="Google Shape;669;p35"/>
            <p:cNvSpPr/>
            <p:nvPr/>
          </p:nvSpPr>
          <p:spPr>
            <a:xfrm>
              <a:off x="1355875" y="714875"/>
              <a:ext cx="641100" cy="611700"/>
            </a:xfrm>
            <a:prstGeom prst="ellipse">
              <a:avLst/>
            </a:prstGeom>
            <a:solidFill>
              <a:srgbClr val="056365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670" name="Google Shape;670;p3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500213" y="858800"/>
              <a:ext cx="352425" cy="3238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71" name="Google Shape;671;p35"/>
          <p:cNvSpPr txBox="1"/>
          <p:nvPr/>
        </p:nvSpPr>
        <p:spPr>
          <a:xfrm>
            <a:off x="2779725" y="1988850"/>
            <a:ext cx="3466800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5000" b="1">
                <a:solidFill>
                  <a:srgbClr val="056365"/>
                </a:solidFill>
              </a:rPr>
              <a:t>4. 개선점</a:t>
            </a:r>
            <a:endParaRPr sz="5000" b="1">
              <a:solidFill>
                <a:srgbClr val="056365"/>
              </a:solidFill>
            </a:endParaRPr>
          </a:p>
        </p:txBody>
      </p:sp>
      <p:sp>
        <p:nvSpPr>
          <p:cNvPr id="672" name="Google Shape;672;p35"/>
          <p:cNvSpPr txBox="1"/>
          <p:nvPr/>
        </p:nvSpPr>
        <p:spPr>
          <a:xfrm>
            <a:off x="476358" y="4592799"/>
            <a:ext cx="11385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>
                <a:solidFill>
                  <a:srgbClr val="056365"/>
                </a:solidFill>
              </a:rPr>
              <a:t>LeafPage</a:t>
            </a:r>
            <a:endParaRPr sz="1700">
              <a:solidFill>
                <a:srgbClr val="056365"/>
              </a:solidFill>
            </a:endParaRPr>
          </a:p>
        </p:txBody>
      </p:sp>
      <p:sp>
        <p:nvSpPr>
          <p:cNvPr id="673" name="Google Shape;673;p35"/>
          <p:cNvSpPr txBox="1"/>
          <p:nvPr/>
        </p:nvSpPr>
        <p:spPr>
          <a:xfrm>
            <a:off x="8603100" y="4624875"/>
            <a:ext cx="320100" cy="3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4" name="Google Shape;674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23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9" name="Google Shape;679;p36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680" name="Google Shape;680;p36"/>
            <p:cNvSpPr/>
            <p:nvPr/>
          </p:nvSpPr>
          <p:spPr>
            <a:xfrm>
              <a:off x="0" y="0"/>
              <a:ext cx="1828800" cy="1729200"/>
            </a:xfrm>
            <a:prstGeom prst="rect">
              <a:avLst/>
            </a:prstGeom>
            <a:solidFill>
              <a:srgbClr val="056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36"/>
            <p:cNvSpPr/>
            <p:nvPr/>
          </p:nvSpPr>
          <p:spPr>
            <a:xfrm>
              <a:off x="7315200" y="0"/>
              <a:ext cx="1828800" cy="1729200"/>
            </a:xfrm>
            <a:prstGeom prst="rect">
              <a:avLst/>
            </a:prstGeom>
            <a:solidFill>
              <a:srgbClr val="056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36"/>
            <p:cNvSpPr/>
            <p:nvPr/>
          </p:nvSpPr>
          <p:spPr>
            <a:xfrm>
              <a:off x="0" y="3414300"/>
              <a:ext cx="1828800" cy="1729200"/>
            </a:xfrm>
            <a:prstGeom prst="rect">
              <a:avLst/>
            </a:prstGeom>
            <a:solidFill>
              <a:srgbClr val="056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36"/>
            <p:cNvSpPr/>
            <p:nvPr/>
          </p:nvSpPr>
          <p:spPr>
            <a:xfrm>
              <a:off x="7315200" y="3414300"/>
              <a:ext cx="1828800" cy="1729200"/>
            </a:xfrm>
            <a:prstGeom prst="rect">
              <a:avLst/>
            </a:prstGeom>
            <a:solidFill>
              <a:srgbClr val="056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36"/>
            <p:cNvSpPr/>
            <p:nvPr/>
          </p:nvSpPr>
          <p:spPr>
            <a:xfrm>
              <a:off x="75400" y="82250"/>
              <a:ext cx="8985600" cy="4990200"/>
            </a:xfrm>
            <a:prstGeom prst="roundRect">
              <a:avLst>
                <a:gd name="adj" fmla="val 3350"/>
              </a:avLst>
            </a:prstGeom>
            <a:solidFill>
              <a:srgbClr val="F9F3F0"/>
            </a:solidFill>
            <a:ln>
              <a:noFill/>
            </a:ln>
            <a:effectLst>
              <a:outerShdw blurRad="71438" dist="9525" dir="12840000" algn="bl" rotWithShape="0">
                <a:srgbClr val="000000">
                  <a:alpha val="46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685" name="Google Shape;685;p36"/>
          <p:cNvCxnSpPr/>
          <p:nvPr/>
        </p:nvCxnSpPr>
        <p:spPr>
          <a:xfrm>
            <a:off x="85250" y="1973550"/>
            <a:ext cx="8974800" cy="15300"/>
          </a:xfrm>
          <a:prstGeom prst="straightConnector1">
            <a:avLst/>
          </a:prstGeom>
          <a:noFill/>
          <a:ln w="9525" cap="flat" cmpd="sng">
            <a:solidFill>
              <a:srgbClr val="05636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6" name="Google Shape;686;p36"/>
          <p:cNvCxnSpPr/>
          <p:nvPr/>
        </p:nvCxnSpPr>
        <p:spPr>
          <a:xfrm>
            <a:off x="85250" y="2872700"/>
            <a:ext cx="8974800" cy="15300"/>
          </a:xfrm>
          <a:prstGeom prst="straightConnector1">
            <a:avLst/>
          </a:prstGeom>
          <a:noFill/>
          <a:ln w="9525" cap="flat" cmpd="sng">
            <a:solidFill>
              <a:srgbClr val="056365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87" name="Google Shape;687;p36"/>
          <p:cNvGrpSpPr/>
          <p:nvPr/>
        </p:nvGrpSpPr>
        <p:grpSpPr>
          <a:xfrm>
            <a:off x="177483" y="4667499"/>
            <a:ext cx="320229" cy="308236"/>
            <a:chOff x="1355875" y="714875"/>
            <a:chExt cx="641100" cy="611700"/>
          </a:xfrm>
        </p:grpSpPr>
        <p:sp>
          <p:nvSpPr>
            <p:cNvPr id="688" name="Google Shape;688;p36"/>
            <p:cNvSpPr/>
            <p:nvPr/>
          </p:nvSpPr>
          <p:spPr>
            <a:xfrm>
              <a:off x="1355875" y="714875"/>
              <a:ext cx="641100" cy="611700"/>
            </a:xfrm>
            <a:prstGeom prst="ellipse">
              <a:avLst/>
            </a:prstGeom>
            <a:solidFill>
              <a:srgbClr val="056365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689" name="Google Shape;689;p3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500213" y="858800"/>
              <a:ext cx="352425" cy="3238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90" name="Google Shape;690;p36"/>
          <p:cNvSpPr txBox="1"/>
          <p:nvPr/>
        </p:nvSpPr>
        <p:spPr>
          <a:xfrm>
            <a:off x="2754500" y="1988850"/>
            <a:ext cx="3636300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5000" b="1">
                <a:solidFill>
                  <a:srgbClr val="056365"/>
                </a:solidFill>
              </a:rPr>
              <a:t>5. 배운점</a:t>
            </a:r>
            <a:endParaRPr sz="5000" b="1">
              <a:solidFill>
                <a:srgbClr val="056365"/>
              </a:solidFill>
            </a:endParaRPr>
          </a:p>
        </p:txBody>
      </p:sp>
      <p:sp>
        <p:nvSpPr>
          <p:cNvPr id="691" name="Google Shape;691;p36"/>
          <p:cNvSpPr txBox="1"/>
          <p:nvPr/>
        </p:nvSpPr>
        <p:spPr>
          <a:xfrm>
            <a:off x="476358" y="4592799"/>
            <a:ext cx="11385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>
                <a:solidFill>
                  <a:srgbClr val="056365"/>
                </a:solidFill>
              </a:rPr>
              <a:t>LeafPage</a:t>
            </a:r>
            <a:endParaRPr sz="1700">
              <a:solidFill>
                <a:srgbClr val="056365"/>
              </a:solidFill>
            </a:endParaRPr>
          </a:p>
        </p:txBody>
      </p:sp>
      <p:sp>
        <p:nvSpPr>
          <p:cNvPr id="692" name="Google Shape;692;p36"/>
          <p:cNvSpPr txBox="1"/>
          <p:nvPr/>
        </p:nvSpPr>
        <p:spPr>
          <a:xfrm>
            <a:off x="8603100" y="4624875"/>
            <a:ext cx="320100" cy="3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3" name="Google Shape;693;p3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24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8" name="Google Shape;698;p37"/>
          <p:cNvGrpSpPr/>
          <p:nvPr/>
        </p:nvGrpSpPr>
        <p:grpSpPr>
          <a:xfrm>
            <a:off x="0" y="-49925"/>
            <a:ext cx="9144000" cy="5143500"/>
            <a:chOff x="0" y="0"/>
            <a:chExt cx="9144000" cy="5143500"/>
          </a:xfrm>
        </p:grpSpPr>
        <p:sp>
          <p:nvSpPr>
            <p:cNvPr id="699" name="Google Shape;699;p37"/>
            <p:cNvSpPr/>
            <p:nvPr/>
          </p:nvSpPr>
          <p:spPr>
            <a:xfrm>
              <a:off x="0" y="0"/>
              <a:ext cx="1828800" cy="1729200"/>
            </a:xfrm>
            <a:prstGeom prst="rect">
              <a:avLst/>
            </a:prstGeom>
            <a:solidFill>
              <a:srgbClr val="056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37"/>
            <p:cNvSpPr/>
            <p:nvPr/>
          </p:nvSpPr>
          <p:spPr>
            <a:xfrm>
              <a:off x="7315200" y="0"/>
              <a:ext cx="1828800" cy="1729200"/>
            </a:xfrm>
            <a:prstGeom prst="rect">
              <a:avLst/>
            </a:prstGeom>
            <a:solidFill>
              <a:srgbClr val="056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37"/>
            <p:cNvSpPr/>
            <p:nvPr/>
          </p:nvSpPr>
          <p:spPr>
            <a:xfrm>
              <a:off x="0" y="3414300"/>
              <a:ext cx="1828800" cy="1729200"/>
            </a:xfrm>
            <a:prstGeom prst="rect">
              <a:avLst/>
            </a:prstGeom>
            <a:solidFill>
              <a:srgbClr val="056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37"/>
            <p:cNvSpPr/>
            <p:nvPr/>
          </p:nvSpPr>
          <p:spPr>
            <a:xfrm>
              <a:off x="7315200" y="3414300"/>
              <a:ext cx="1828800" cy="1729200"/>
            </a:xfrm>
            <a:prstGeom prst="rect">
              <a:avLst/>
            </a:prstGeom>
            <a:solidFill>
              <a:srgbClr val="056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37"/>
            <p:cNvSpPr/>
            <p:nvPr/>
          </p:nvSpPr>
          <p:spPr>
            <a:xfrm>
              <a:off x="75400" y="82250"/>
              <a:ext cx="8985600" cy="4990200"/>
            </a:xfrm>
            <a:prstGeom prst="roundRect">
              <a:avLst>
                <a:gd name="adj" fmla="val 3350"/>
              </a:avLst>
            </a:prstGeom>
            <a:solidFill>
              <a:srgbClr val="F9F3F0"/>
            </a:solidFill>
            <a:ln>
              <a:noFill/>
            </a:ln>
            <a:effectLst>
              <a:outerShdw blurRad="71438" dist="9525" dir="12840000" algn="bl" rotWithShape="0">
                <a:srgbClr val="000000">
                  <a:alpha val="46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4" name="Google Shape;704;p3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25</a:t>
            </a:fld>
            <a:endParaRPr/>
          </a:p>
        </p:txBody>
      </p:sp>
      <p:sp>
        <p:nvSpPr>
          <p:cNvPr id="705" name="Google Shape;705;p37"/>
          <p:cNvSpPr txBox="1"/>
          <p:nvPr/>
        </p:nvSpPr>
        <p:spPr>
          <a:xfrm>
            <a:off x="3885150" y="439200"/>
            <a:ext cx="13737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0E4B4D"/>
                </a:solidFill>
              </a:rPr>
              <a:t>배운점</a:t>
            </a:r>
            <a:endParaRPr b="1">
              <a:solidFill>
                <a:srgbClr val="0E4B4D"/>
              </a:solidFill>
            </a:endParaRPr>
          </a:p>
        </p:txBody>
      </p:sp>
      <p:pic>
        <p:nvPicPr>
          <p:cNvPr id="706" name="Google Shape;70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5950" y="810600"/>
            <a:ext cx="2822551" cy="374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7" name="Google Shape;707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64725" y="1593350"/>
            <a:ext cx="5668025" cy="2674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2" name="Google Shape;712;p38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713" name="Google Shape;713;p38"/>
            <p:cNvSpPr/>
            <p:nvPr/>
          </p:nvSpPr>
          <p:spPr>
            <a:xfrm>
              <a:off x="0" y="0"/>
              <a:ext cx="1828800" cy="1729200"/>
            </a:xfrm>
            <a:prstGeom prst="rect">
              <a:avLst/>
            </a:prstGeom>
            <a:solidFill>
              <a:srgbClr val="056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38"/>
            <p:cNvSpPr/>
            <p:nvPr/>
          </p:nvSpPr>
          <p:spPr>
            <a:xfrm>
              <a:off x="7315200" y="0"/>
              <a:ext cx="1828800" cy="1729200"/>
            </a:xfrm>
            <a:prstGeom prst="rect">
              <a:avLst/>
            </a:prstGeom>
            <a:solidFill>
              <a:srgbClr val="056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38"/>
            <p:cNvSpPr/>
            <p:nvPr/>
          </p:nvSpPr>
          <p:spPr>
            <a:xfrm>
              <a:off x="0" y="3414300"/>
              <a:ext cx="1828800" cy="1729200"/>
            </a:xfrm>
            <a:prstGeom prst="rect">
              <a:avLst/>
            </a:prstGeom>
            <a:solidFill>
              <a:srgbClr val="056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38"/>
            <p:cNvSpPr/>
            <p:nvPr/>
          </p:nvSpPr>
          <p:spPr>
            <a:xfrm>
              <a:off x="7315200" y="3414300"/>
              <a:ext cx="1828800" cy="1729200"/>
            </a:xfrm>
            <a:prstGeom prst="rect">
              <a:avLst/>
            </a:prstGeom>
            <a:solidFill>
              <a:srgbClr val="056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38"/>
            <p:cNvSpPr/>
            <p:nvPr/>
          </p:nvSpPr>
          <p:spPr>
            <a:xfrm>
              <a:off x="75400" y="82250"/>
              <a:ext cx="8985600" cy="4990200"/>
            </a:xfrm>
            <a:prstGeom prst="roundRect">
              <a:avLst>
                <a:gd name="adj" fmla="val 3350"/>
              </a:avLst>
            </a:prstGeom>
            <a:solidFill>
              <a:srgbClr val="F9F3F0"/>
            </a:solidFill>
            <a:ln>
              <a:noFill/>
            </a:ln>
            <a:effectLst>
              <a:outerShdw blurRad="71438" dist="9525" dir="12840000" algn="bl" rotWithShape="0">
                <a:srgbClr val="000000">
                  <a:alpha val="46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718" name="Google Shape;718;p38"/>
          <p:cNvCxnSpPr/>
          <p:nvPr/>
        </p:nvCxnSpPr>
        <p:spPr>
          <a:xfrm>
            <a:off x="85250" y="1973550"/>
            <a:ext cx="8974800" cy="15300"/>
          </a:xfrm>
          <a:prstGeom prst="straightConnector1">
            <a:avLst/>
          </a:prstGeom>
          <a:noFill/>
          <a:ln w="9525" cap="flat" cmpd="sng">
            <a:solidFill>
              <a:srgbClr val="05636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9" name="Google Shape;719;p38"/>
          <p:cNvCxnSpPr/>
          <p:nvPr/>
        </p:nvCxnSpPr>
        <p:spPr>
          <a:xfrm>
            <a:off x="85250" y="2872700"/>
            <a:ext cx="8974800" cy="15300"/>
          </a:xfrm>
          <a:prstGeom prst="straightConnector1">
            <a:avLst/>
          </a:prstGeom>
          <a:noFill/>
          <a:ln w="9525" cap="flat" cmpd="sng">
            <a:solidFill>
              <a:srgbClr val="056365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20" name="Google Shape;720;p38"/>
          <p:cNvGrpSpPr/>
          <p:nvPr/>
        </p:nvGrpSpPr>
        <p:grpSpPr>
          <a:xfrm>
            <a:off x="177483" y="4667499"/>
            <a:ext cx="320229" cy="308236"/>
            <a:chOff x="1355875" y="714875"/>
            <a:chExt cx="641100" cy="611700"/>
          </a:xfrm>
        </p:grpSpPr>
        <p:sp>
          <p:nvSpPr>
            <p:cNvPr id="721" name="Google Shape;721;p38"/>
            <p:cNvSpPr/>
            <p:nvPr/>
          </p:nvSpPr>
          <p:spPr>
            <a:xfrm>
              <a:off x="1355875" y="714875"/>
              <a:ext cx="641100" cy="611700"/>
            </a:xfrm>
            <a:prstGeom prst="ellipse">
              <a:avLst/>
            </a:prstGeom>
            <a:solidFill>
              <a:srgbClr val="056365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722" name="Google Shape;722;p3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500213" y="858800"/>
              <a:ext cx="352425" cy="3238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23" name="Google Shape;723;p38"/>
          <p:cNvSpPr txBox="1"/>
          <p:nvPr/>
        </p:nvSpPr>
        <p:spPr>
          <a:xfrm>
            <a:off x="3104300" y="2057400"/>
            <a:ext cx="2936700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5000" b="1">
                <a:solidFill>
                  <a:srgbClr val="056365"/>
                </a:solidFill>
              </a:rPr>
              <a:t>6. Q&amp;A</a:t>
            </a:r>
            <a:endParaRPr sz="5000" b="1">
              <a:solidFill>
                <a:srgbClr val="056365"/>
              </a:solidFill>
            </a:endParaRPr>
          </a:p>
        </p:txBody>
      </p:sp>
      <p:sp>
        <p:nvSpPr>
          <p:cNvPr id="724" name="Google Shape;724;p38"/>
          <p:cNvSpPr txBox="1"/>
          <p:nvPr/>
        </p:nvSpPr>
        <p:spPr>
          <a:xfrm>
            <a:off x="476358" y="4592799"/>
            <a:ext cx="11385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>
                <a:solidFill>
                  <a:srgbClr val="056365"/>
                </a:solidFill>
              </a:rPr>
              <a:t>LeafPage</a:t>
            </a:r>
            <a:endParaRPr sz="1700">
              <a:solidFill>
                <a:srgbClr val="056365"/>
              </a:solidFill>
            </a:endParaRPr>
          </a:p>
        </p:txBody>
      </p:sp>
      <p:sp>
        <p:nvSpPr>
          <p:cNvPr id="725" name="Google Shape;725;p38"/>
          <p:cNvSpPr txBox="1"/>
          <p:nvPr/>
        </p:nvSpPr>
        <p:spPr>
          <a:xfrm>
            <a:off x="8603100" y="4624875"/>
            <a:ext cx="320100" cy="3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6" name="Google Shape;726;p3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26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5" name="Google Shape;145;p15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146" name="Google Shape;146;p15"/>
            <p:cNvSpPr/>
            <p:nvPr/>
          </p:nvSpPr>
          <p:spPr>
            <a:xfrm>
              <a:off x="0" y="0"/>
              <a:ext cx="1828800" cy="1729200"/>
            </a:xfrm>
            <a:prstGeom prst="rect">
              <a:avLst/>
            </a:prstGeom>
            <a:solidFill>
              <a:srgbClr val="056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5"/>
            <p:cNvSpPr/>
            <p:nvPr/>
          </p:nvSpPr>
          <p:spPr>
            <a:xfrm>
              <a:off x="7315200" y="0"/>
              <a:ext cx="1828800" cy="1729200"/>
            </a:xfrm>
            <a:prstGeom prst="rect">
              <a:avLst/>
            </a:prstGeom>
            <a:solidFill>
              <a:srgbClr val="056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5"/>
            <p:cNvSpPr/>
            <p:nvPr/>
          </p:nvSpPr>
          <p:spPr>
            <a:xfrm>
              <a:off x="0" y="3414300"/>
              <a:ext cx="1828800" cy="1729200"/>
            </a:xfrm>
            <a:prstGeom prst="rect">
              <a:avLst/>
            </a:prstGeom>
            <a:solidFill>
              <a:srgbClr val="056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15"/>
            <p:cNvSpPr/>
            <p:nvPr/>
          </p:nvSpPr>
          <p:spPr>
            <a:xfrm>
              <a:off x="7315200" y="3414300"/>
              <a:ext cx="1828800" cy="1729200"/>
            </a:xfrm>
            <a:prstGeom prst="rect">
              <a:avLst/>
            </a:prstGeom>
            <a:solidFill>
              <a:srgbClr val="056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5"/>
            <p:cNvSpPr/>
            <p:nvPr/>
          </p:nvSpPr>
          <p:spPr>
            <a:xfrm>
              <a:off x="75400" y="82250"/>
              <a:ext cx="8985600" cy="4990200"/>
            </a:xfrm>
            <a:prstGeom prst="roundRect">
              <a:avLst>
                <a:gd name="adj" fmla="val 3350"/>
              </a:avLst>
            </a:prstGeom>
            <a:solidFill>
              <a:srgbClr val="F9F3F0"/>
            </a:solidFill>
            <a:ln>
              <a:noFill/>
            </a:ln>
            <a:effectLst>
              <a:outerShdw blurRad="71438" dist="9525" dir="12840000" algn="bl" rotWithShape="0">
                <a:srgbClr val="000000">
                  <a:alpha val="46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1" name="Google Shape;151;p15"/>
          <p:cNvSpPr txBox="1"/>
          <p:nvPr/>
        </p:nvSpPr>
        <p:spPr>
          <a:xfrm>
            <a:off x="1410725" y="2092350"/>
            <a:ext cx="1483200" cy="4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 b="1">
                <a:solidFill>
                  <a:srgbClr val="056365"/>
                </a:solidFill>
              </a:rPr>
              <a:t>INDEX</a:t>
            </a:r>
            <a:endParaRPr sz="3000" b="1">
              <a:solidFill>
                <a:srgbClr val="056365"/>
              </a:solidFill>
            </a:endParaRPr>
          </a:p>
        </p:txBody>
      </p:sp>
      <p:grpSp>
        <p:nvGrpSpPr>
          <p:cNvPr id="152" name="Google Shape;152;p15"/>
          <p:cNvGrpSpPr/>
          <p:nvPr/>
        </p:nvGrpSpPr>
        <p:grpSpPr>
          <a:xfrm>
            <a:off x="3780409" y="857638"/>
            <a:ext cx="3317991" cy="558600"/>
            <a:chOff x="3300225" y="769650"/>
            <a:chExt cx="3317991" cy="558600"/>
          </a:xfrm>
        </p:grpSpPr>
        <p:sp>
          <p:nvSpPr>
            <p:cNvPr id="153" name="Google Shape;153;p15"/>
            <p:cNvSpPr txBox="1"/>
            <p:nvPr/>
          </p:nvSpPr>
          <p:spPr>
            <a:xfrm>
              <a:off x="3903216" y="909938"/>
              <a:ext cx="2715000" cy="403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000">
                  <a:solidFill>
                    <a:srgbClr val="056365"/>
                  </a:solidFill>
                </a:rPr>
                <a:t>프로젝트 기획 및 배경</a:t>
              </a:r>
              <a:endParaRPr sz="2000">
                <a:solidFill>
                  <a:srgbClr val="056365"/>
                </a:solidFill>
              </a:endParaRPr>
            </a:p>
          </p:txBody>
        </p:sp>
        <p:sp>
          <p:nvSpPr>
            <p:cNvPr id="154" name="Google Shape;154;p15"/>
            <p:cNvSpPr txBox="1"/>
            <p:nvPr/>
          </p:nvSpPr>
          <p:spPr>
            <a:xfrm>
              <a:off x="3300225" y="769650"/>
              <a:ext cx="661800" cy="55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3500" b="1">
                  <a:solidFill>
                    <a:srgbClr val="056365"/>
                  </a:solidFill>
                </a:rPr>
                <a:t>1.</a:t>
              </a:r>
              <a:endParaRPr sz="3500" b="1">
                <a:solidFill>
                  <a:srgbClr val="056365"/>
                </a:solidFill>
              </a:endParaRPr>
            </a:p>
          </p:txBody>
        </p:sp>
      </p:grpSp>
      <p:grpSp>
        <p:nvGrpSpPr>
          <p:cNvPr id="155" name="Google Shape;155;p15"/>
          <p:cNvGrpSpPr/>
          <p:nvPr/>
        </p:nvGrpSpPr>
        <p:grpSpPr>
          <a:xfrm>
            <a:off x="3788042" y="1656531"/>
            <a:ext cx="4035914" cy="576140"/>
            <a:chOff x="1308925" y="1614163"/>
            <a:chExt cx="3621928" cy="558600"/>
          </a:xfrm>
        </p:grpSpPr>
        <p:sp>
          <p:nvSpPr>
            <p:cNvPr id="156" name="Google Shape;156;p15"/>
            <p:cNvSpPr txBox="1"/>
            <p:nvPr/>
          </p:nvSpPr>
          <p:spPr>
            <a:xfrm>
              <a:off x="1868753" y="1744937"/>
              <a:ext cx="3062100" cy="403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000">
                  <a:solidFill>
                    <a:srgbClr val="056365"/>
                  </a:solidFill>
                </a:rPr>
                <a:t>프로젝트 요약 및 사용기술</a:t>
              </a:r>
              <a:endParaRPr sz="2000">
                <a:solidFill>
                  <a:srgbClr val="056365"/>
                </a:solidFill>
              </a:endParaRPr>
            </a:p>
          </p:txBody>
        </p:sp>
        <p:sp>
          <p:nvSpPr>
            <p:cNvPr id="157" name="Google Shape;157;p15"/>
            <p:cNvSpPr txBox="1"/>
            <p:nvPr/>
          </p:nvSpPr>
          <p:spPr>
            <a:xfrm>
              <a:off x="1308925" y="1614163"/>
              <a:ext cx="646500" cy="55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3500" b="1">
                  <a:solidFill>
                    <a:srgbClr val="056365"/>
                  </a:solidFill>
                </a:rPr>
                <a:t>2.</a:t>
              </a:r>
              <a:endParaRPr sz="3500" b="1">
                <a:solidFill>
                  <a:srgbClr val="056365"/>
                </a:solidFill>
              </a:endParaRPr>
            </a:p>
          </p:txBody>
        </p:sp>
      </p:grpSp>
      <p:grpSp>
        <p:nvGrpSpPr>
          <p:cNvPr id="158" name="Google Shape;158;p15"/>
          <p:cNvGrpSpPr/>
          <p:nvPr/>
        </p:nvGrpSpPr>
        <p:grpSpPr>
          <a:xfrm>
            <a:off x="3788048" y="2397376"/>
            <a:ext cx="2482648" cy="591705"/>
            <a:chOff x="1644256" y="1649516"/>
            <a:chExt cx="1843505" cy="336005"/>
          </a:xfrm>
        </p:grpSpPr>
        <p:sp>
          <p:nvSpPr>
            <p:cNvPr id="159" name="Google Shape;159;p15"/>
            <p:cNvSpPr txBox="1"/>
            <p:nvPr/>
          </p:nvSpPr>
          <p:spPr>
            <a:xfrm>
              <a:off x="2134461" y="1722721"/>
              <a:ext cx="1353300" cy="26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000">
                  <a:solidFill>
                    <a:srgbClr val="056365"/>
                  </a:solidFill>
                </a:rPr>
                <a:t>프로젝트 시현</a:t>
              </a:r>
              <a:endParaRPr sz="2000">
                <a:solidFill>
                  <a:srgbClr val="056365"/>
                </a:solidFill>
              </a:endParaRPr>
            </a:p>
          </p:txBody>
        </p:sp>
        <p:sp>
          <p:nvSpPr>
            <p:cNvPr id="160" name="Google Shape;160;p15"/>
            <p:cNvSpPr txBox="1"/>
            <p:nvPr/>
          </p:nvSpPr>
          <p:spPr>
            <a:xfrm>
              <a:off x="1644256" y="1649516"/>
              <a:ext cx="491400" cy="306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3500" b="1">
                  <a:solidFill>
                    <a:srgbClr val="056365"/>
                  </a:solidFill>
                </a:rPr>
                <a:t>3.</a:t>
              </a:r>
              <a:endParaRPr sz="3500" b="1">
                <a:solidFill>
                  <a:srgbClr val="056365"/>
                </a:solidFill>
              </a:endParaRPr>
            </a:p>
          </p:txBody>
        </p:sp>
      </p:grpSp>
      <p:grpSp>
        <p:nvGrpSpPr>
          <p:cNvPr id="161" name="Google Shape;161;p15"/>
          <p:cNvGrpSpPr/>
          <p:nvPr/>
        </p:nvGrpSpPr>
        <p:grpSpPr>
          <a:xfrm>
            <a:off x="3788050" y="3895172"/>
            <a:ext cx="2517949" cy="541619"/>
            <a:chOff x="297515" y="1799607"/>
            <a:chExt cx="2938783" cy="558600"/>
          </a:xfrm>
        </p:grpSpPr>
        <p:sp>
          <p:nvSpPr>
            <p:cNvPr id="162" name="Google Shape;162;p15"/>
            <p:cNvSpPr txBox="1"/>
            <p:nvPr/>
          </p:nvSpPr>
          <p:spPr>
            <a:xfrm>
              <a:off x="1026798" y="1921628"/>
              <a:ext cx="2209500" cy="403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000">
                  <a:solidFill>
                    <a:srgbClr val="056365"/>
                  </a:solidFill>
                </a:rPr>
                <a:t>Q&amp;A</a:t>
              </a:r>
              <a:endParaRPr sz="2000">
                <a:solidFill>
                  <a:srgbClr val="056365"/>
                </a:solidFill>
              </a:endParaRPr>
            </a:p>
          </p:txBody>
        </p:sp>
        <p:sp>
          <p:nvSpPr>
            <p:cNvPr id="163" name="Google Shape;163;p15"/>
            <p:cNvSpPr txBox="1"/>
            <p:nvPr/>
          </p:nvSpPr>
          <p:spPr>
            <a:xfrm>
              <a:off x="297515" y="1799607"/>
              <a:ext cx="772500" cy="55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3500" b="1">
                  <a:solidFill>
                    <a:srgbClr val="056365"/>
                  </a:solidFill>
                </a:rPr>
                <a:t>5.</a:t>
              </a:r>
              <a:endParaRPr sz="3500" b="1">
                <a:solidFill>
                  <a:srgbClr val="056365"/>
                </a:solidFill>
              </a:endParaRPr>
            </a:p>
          </p:txBody>
        </p:sp>
      </p:grpSp>
      <p:grpSp>
        <p:nvGrpSpPr>
          <p:cNvPr id="164" name="Google Shape;164;p15"/>
          <p:cNvGrpSpPr/>
          <p:nvPr/>
        </p:nvGrpSpPr>
        <p:grpSpPr>
          <a:xfrm>
            <a:off x="3788050" y="3112210"/>
            <a:ext cx="4086000" cy="576107"/>
            <a:chOff x="-825150" y="3081924"/>
            <a:chExt cx="4086000" cy="681300"/>
          </a:xfrm>
        </p:grpSpPr>
        <p:sp>
          <p:nvSpPr>
            <p:cNvPr id="165" name="Google Shape;165;p15"/>
            <p:cNvSpPr txBox="1"/>
            <p:nvPr/>
          </p:nvSpPr>
          <p:spPr>
            <a:xfrm>
              <a:off x="-228150" y="3220675"/>
              <a:ext cx="3489000" cy="403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000">
                  <a:solidFill>
                    <a:srgbClr val="056365"/>
                  </a:solidFill>
                </a:rPr>
                <a:t>개선점, 배운점 </a:t>
              </a:r>
              <a:endParaRPr sz="2000">
                <a:solidFill>
                  <a:srgbClr val="056365"/>
                </a:solidFill>
              </a:endParaRPr>
            </a:p>
          </p:txBody>
        </p:sp>
        <p:sp>
          <p:nvSpPr>
            <p:cNvPr id="166" name="Google Shape;166;p15"/>
            <p:cNvSpPr txBox="1"/>
            <p:nvPr/>
          </p:nvSpPr>
          <p:spPr>
            <a:xfrm>
              <a:off x="-825150" y="3081924"/>
              <a:ext cx="597000" cy="681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3500" b="1">
                  <a:solidFill>
                    <a:srgbClr val="056365"/>
                  </a:solidFill>
                </a:rPr>
                <a:t>4.</a:t>
              </a:r>
              <a:endParaRPr sz="3500" b="1">
                <a:solidFill>
                  <a:srgbClr val="056365"/>
                </a:solidFill>
              </a:endParaRPr>
            </a:p>
          </p:txBody>
        </p:sp>
      </p:grpSp>
      <p:sp>
        <p:nvSpPr>
          <p:cNvPr id="167" name="Google Shape;167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3</a:t>
            </a:fld>
            <a:endParaRPr/>
          </a:p>
        </p:txBody>
      </p:sp>
      <p:grpSp>
        <p:nvGrpSpPr>
          <p:cNvPr id="168" name="Google Shape;168;p15"/>
          <p:cNvGrpSpPr/>
          <p:nvPr/>
        </p:nvGrpSpPr>
        <p:grpSpPr>
          <a:xfrm>
            <a:off x="1077565" y="2232664"/>
            <a:ext cx="350297" cy="352462"/>
            <a:chOff x="1355875" y="714875"/>
            <a:chExt cx="641100" cy="611700"/>
          </a:xfrm>
        </p:grpSpPr>
        <p:sp>
          <p:nvSpPr>
            <p:cNvPr id="169" name="Google Shape;169;p15"/>
            <p:cNvSpPr/>
            <p:nvPr/>
          </p:nvSpPr>
          <p:spPr>
            <a:xfrm>
              <a:off x="1355875" y="714875"/>
              <a:ext cx="641100" cy="611700"/>
            </a:xfrm>
            <a:prstGeom prst="ellipse">
              <a:avLst/>
            </a:prstGeom>
            <a:solidFill>
              <a:srgbClr val="056365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70" name="Google Shape;170;p1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500213" y="858800"/>
              <a:ext cx="352425" cy="323850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171" name="Google Shape;171;p15"/>
          <p:cNvCxnSpPr/>
          <p:nvPr/>
        </p:nvCxnSpPr>
        <p:spPr>
          <a:xfrm>
            <a:off x="1016900" y="2704400"/>
            <a:ext cx="1959900" cy="0"/>
          </a:xfrm>
          <a:prstGeom prst="straightConnector1">
            <a:avLst/>
          </a:prstGeom>
          <a:noFill/>
          <a:ln w="9525" cap="flat" cmpd="sng">
            <a:solidFill>
              <a:srgbClr val="056365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" name="Google Shape;176;p16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177" name="Google Shape;177;p16"/>
            <p:cNvSpPr/>
            <p:nvPr/>
          </p:nvSpPr>
          <p:spPr>
            <a:xfrm>
              <a:off x="0" y="0"/>
              <a:ext cx="1828800" cy="1729200"/>
            </a:xfrm>
            <a:prstGeom prst="rect">
              <a:avLst/>
            </a:prstGeom>
            <a:solidFill>
              <a:srgbClr val="056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16"/>
            <p:cNvSpPr/>
            <p:nvPr/>
          </p:nvSpPr>
          <p:spPr>
            <a:xfrm>
              <a:off x="7315200" y="0"/>
              <a:ext cx="1828800" cy="1729200"/>
            </a:xfrm>
            <a:prstGeom prst="rect">
              <a:avLst/>
            </a:prstGeom>
            <a:solidFill>
              <a:srgbClr val="056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16"/>
            <p:cNvSpPr/>
            <p:nvPr/>
          </p:nvSpPr>
          <p:spPr>
            <a:xfrm>
              <a:off x="0" y="3414300"/>
              <a:ext cx="1828800" cy="1729200"/>
            </a:xfrm>
            <a:prstGeom prst="rect">
              <a:avLst/>
            </a:prstGeom>
            <a:solidFill>
              <a:srgbClr val="056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16"/>
            <p:cNvSpPr/>
            <p:nvPr/>
          </p:nvSpPr>
          <p:spPr>
            <a:xfrm>
              <a:off x="7315200" y="3414300"/>
              <a:ext cx="1828800" cy="1729200"/>
            </a:xfrm>
            <a:prstGeom prst="rect">
              <a:avLst/>
            </a:prstGeom>
            <a:solidFill>
              <a:srgbClr val="056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16"/>
            <p:cNvSpPr/>
            <p:nvPr/>
          </p:nvSpPr>
          <p:spPr>
            <a:xfrm>
              <a:off x="75400" y="82250"/>
              <a:ext cx="8985600" cy="4990200"/>
            </a:xfrm>
            <a:prstGeom prst="roundRect">
              <a:avLst>
                <a:gd name="adj" fmla="val 3350"/>
              </a:avLst>
            </a:prstGeom>
            <a:solidFill>
              <a:srgbClr val="F9F3F0"/>
            </a:solidFill>
            <a:ln>
              <a:noFill/>
            </a:ln>
            <a:effectLst>
              <a:outerShdw blurRad="71438" dist="9525" dir="12840000" algn="bl" rotWithShape="0">
                <a:srgbClr val="000000">
                  <a:alpha val="46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82" name="Google Shape;182;p16"/>
          <p:cNvCxnSpPr/>
          <p:nvPr/>
        </p:nvCxnSpPr>
        <p:spPr>
          <a:xfrm>
            <a:off x="85250" y="1973550"/>
            <a:ext cx="8974800" cy="15300"/>
          </a:xfrm>
          <a:prstGeom prst="straightConnector1">
            <a:avLst/>
          </a:prstGeom>
          <a:noFill/>
          <a:ln w="9525" cap="flat" cmpd="sng">
            <a:solidFill>
              <a:srgbClr val="05636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3" name="Google Shape;183;p16"/>
          <p:cNvCxnSpPr/>
          <p:nvPr/>
        </p:nvCxnSpPr>
        <p:spPr>
          <a:xfrm>
            <a:off x="85250" y="2872700"/>
            <a:ext cx="8974800" cy="15300"/>
          </a:xfrm>
          <a:prstGeom prst="straightConnector1">
            <a:avLst/>
          </a:prstGeom>
          <a:noFill/>
          <a:ln w="9525" cap="flat" cmpd="sng">
            <a:solidFill>
              <a:srgbClr val="056365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84" name="Google Shape;184;p16"/>
          <p:cNvGrpSpPr/>
          <p:nvPr/>
        </p:nvGrpSpPr>
        <p:grpSpPr>
          <a:xfrm>
            <a:off x="177483" y="4667499"/>
            <a:ext cx="320229" cy="308236"/>
            <a:chOff x="1355875" y="714875"/>
            <a:chExt cx="641100" cy="611700"/>
          </a:xfrm>
        </p:grpSpPr>
        <p:sp>
          <p:nvSpPr>
            <p:cNvPr id="185" name="Google Shape;185;p16"/>
            <p:cNvSpPr/>
            <p:nvPr/>
          </p:nvSpPr>
          <p:spPr>
            <a:xfrm>
              <a:off x="1355875" y="714875"/>
              <a:ext cx="641100" cy="611700"/>
            </a:xfrm>
            <a:prstGeom prst="ellipse">
              <a:avLst/>
            </a:prstGeom>
            <a:solidFill>
              <a:srgbClr val="056365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86" name="Google Shape;186;p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500213" y="858800"/>
              <a:ext cx="352425" cy="3238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87" name="Google Shape;187;p16"/>
          <p:cNvSpPr txBox="1"/>
          <p:nvPr/>
        </p:nvSpPr>
        <p:spPr>
          <a:xfrm>
            <a:off x="1662800" y="1973550"/>
            <a:ext cx="6050700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546100" algn="l" rtl="0">
              <a:spcBef>
                <a:spcPts val="0"/>
              </a:spcBef>
              <a:spcAft>
                <a:spcPts val="0"/>
              </a:spcAft>
              <a:buClr>
                <a:srgbClr val="056365"/>
              </a:buClr>
              <a:buSzPts val="5000"/>
              <a:buAutoNum type="arabicPeriod"/>
            </a:pPr>
            <a:r>
              <a:rPr lang="ko" sz="5000" b="1">
                <a:solidFill>
                  <a:srgbClr val="056365"/>
                </a:solidFill>
              </a:rPr>
              <a:t>프로젝트 기획배경</a:t>
            </a:r>
            <a:endParaRPr sz="5000" b="1">
              <a:solidFill>
                <a:srgbClr val="056365"/>
              </a:solidFill>
            </a:endParaRPr>
          </a:p>
        </p:txBody>
      </p:sp>
      <p:sp>
        <p:nvSpPr>
          <p:cNvPr id="188" name="Google Shape;188;p16"/>
          <p:cNvSpPr txBox="1"/>
          <p:nvPr/>
        </p:nvSpPr>
        <p:spPr>
          <a:xfrm>
            <a:off x="476358" y="4592799"/>
            <a:ext cx="11385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>
                <a:solidFill>
                  <a:srgbClr val="056365"/>
                </a:solidFill>
              </a:rPr>
              <a:t>LeafPage</a:t>
            </a:r>
            <a:endParaRPr sz="1700">
              <a:solidFill>
                <a:srgbClr val="056365"/>
              </a:solidFill>
            </a:endParaRPr>
          </a:p>
        </p:txBody>
      </p:sp>
      <p:sp>
        <p:nvSpPr>
          <p:cNvPr id="189" name="Google Shape;189;p16"/>
          <p:cNvSpPr txBox="1"/>
          <p:nvPr/>
        </p:nvSpPr>
        <p:spPr>
          <a:xfrm>
            <a:off x="8603100" y="4624875"/>
            <a:ext cx="320100" cy="3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4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5" name="Google Shape;195;p17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196" name="Google Shape;196;p17"/>
            <p:cNvSpPr/>
            <p:nvPr/>
          </p:nvSpPr>
          <p:spPr>
            <a:xfrm>
              <a:off x="0" y="0"/>
              <a:ext cx="1828800" cy="1729200"/>
            </a:xfrm>
            <a:prstGeom prst="rect">
              <a:avLst/>
            </a:prstGeom>
            <a:solidFill>
              <a:srgbClr val="056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7"/>
            <p:cNvSpPr/>
            <p:nvPr/>
          </p:nvSpPr>
          <p:spPr>
            <a:xfrm>
              <a:off x="7315200" y="0"/>
              <a:ext cx="1828800" cy="1729200"/>
            </a:xfrm>
            <a:prstGeom prst="rect">
              <a:avLst/>
            </a:prstGeom>
            <a:solidFill>
              <a:srgbClr val="056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7"/>
            <p:cNvSpPr/>
            <p:nvPr/>
          </p:nvSpPr>
          <p:spPr>
            <a:xfrm>
              <a:off x="0" y="3414300"/>
              <a:ext cx="1828800" cy="1729200"/>
            </a:xfrm>
            <a:prstGeom prst="rect">
              <a:avLst/>
            </a:prstGeom>
            <a:solidFill>
              <a:srgbClr val="056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7"/>
            <p:cNvSpPr/>
            <p:nvPr/>
          </p:nvSpPr>
          <p:spPr>
            <a:xfrm>
              <a:off x="7315200" y="3414300"/>
              <a:ext cx="1828800" cy="1729200"/>
            </a:xfrm>
            <a:prstGeom prst="rect">
              <a:avLst/>
            </a:prstGeom>
            <a:solidFill>
              <a:srgbClr val="056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7"/>
            <p:cNvSpPr/>
            <p:nvPr/>
          </p:nvSpPr>
          <p:spPr>
            <a:xfrm>
              <a:off x="75400" y="82250"/>
              <a:ext cx="8985600" cy="4990200"/>
            </a:xfrm>
            <a:prstGeom prst="roundRect">
              <a:avLst>
                <a:gd name="adj" fmla="val 3350"/>
              </a:avLst>
            </a:prstGeom>
            <a:solidFill>
              <a:srgbClr val="F9F3F0"/>
            </a:solidFill>
            <a:ln>
              <a:noFill/>
            </a:ln>
            <a:effectLst>
              <a:outerShdw blurRad="71438" dist="9525" dir="12840000" algn="bl" rotWithShape="0">
                <a:srgbClr val="000000">
                  <a:alpha val="46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1" name="Google Shape;201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5</a:t>
            </a:fld>
            <a:endParaRPr/>
          </a:p>
        </p:txBody>
      </p:sp>
      <p:pic>
        <p:nvPicPr>
          <p:cNvPr id="202" name="Google Shape;20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5724" y="2365350"/>
            <a:ext cx="1441750" cy="1646801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17"/>
          <p:cNvSpPr txBox="1"/>
          <p:nvPr/>
        </p:nvSpPr>
        <p:spPr>
          <a:xfrm>
            <a:off x="1330825" y="1046338"/>
            <a:ext cx="2081700" cy="7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 b="1">
                <a:solidFill>
                  <a:srgbClr val="056365"/>
                </a:solidFill>
              </a:rPr>
              <a:t>Beanstalk</a:t>
            </a:r>
            <a:endParaRPr sz="3000" b="1">
              <a:solidFill>
                <a:srgbClr val="056365"/>
              </a:solidFill>
            </a:endParaRPr>
          </a:p>
        </p:txBody>
      </p:sp>
      <p:sp>
        <p:nvSpPr>
          <p:cNvPr id="204" name="Google Shape;204;p17"/>
          <p:cNvSpPr txBox="1"/>
          <p:nvPr/>
        </p:nvSpPr>
        <p:spPr>
          <a:xfrm>
            <a:off x="1549525" y="1630775"/>
            <a:ext cx="16443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b="1">
                <a:solidFill>
                  <a:srgbClr val="419598"/>
                </a:solidFill>
              </a:rPr>
              <a:t>잭과 콩나무처럼</a:t>
            </a:r>
            <a:endParaRPr sz="1500" b="1">
              <a:solidFill>
                <a:srgbClr val="419598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b="1">
                <a:solidFill>
                  <a:srgbClr val="419598"/>
                </a:solidFill>
              </a:rPr>
              <a:t>쑥쑥 성장하는 팀</a:t>
            </a:r>
            <a:endParaRPr sz="1500" b="1">
              <a:solidFill>
                <a:srgbClr val="419598"/>
              </a:solidFill>
            </a:endParaRPr>
          </a:p>
        </p:txBody>
      </p:sp>
      <p:grpSp>
        <p:nvGrpSpPr>
          <p:cNvPr id="205" name="Google Shape;205;p17"/>
          <p:cNvGrpSpPr/>
          <p:nvPr/>
        </p:nvGrpSpPr>
        <p:grpSpPr>
          <a:xfrm>
            <a:off x="4384450" y="1191163"/>
            <a:ext cx="1877546" cy="886825"/>
            <a:chOff x="4413950" y="1975150"/>
            <a:chExt cx="1877546" cy="886825"/>
          </a:xfrm>
        </p:grpSpPr>
        <p:grpSp>
          <p:nvGrpSpPr>
            <p:cNvPr id="206" name="Google Shape;206;p17"/>
            <p:cNvGrpSpPr/>
            <p:nvPr/>
          </p:nvGrpSpPr>
          <p:grpSpPr>
            <a:xfrm>
              <a:off x="5524997" y="2080233"/>
              <a:ext cx="766499" cy="712508"/>
              <a:chOff x="1355875" y="714875"/>
              <a:chExt cx="641100" cy="611700"/>
            </a:xfrm>
          </p:grpSpPr>
          <p:sp>
            <p:nvSpPr>
              <p:cNvPr id="207" name="Google Shape;207;p17"/>
              <p:cNvSpPr/>
              <p:nvPr/>
            </p:nvSpPr>
            <p:spPr>
              <a:xfrm>
                <a:off x="1355875" y="714875"/>
                <a:ext cx="641100" cy="611700"/>
              </a:xfrm>
              <a:prstGeom prst="ellipse">
                <a:avLst/>
              </a:prstGeom>
              <a:solidFill>
                <a:srgbClr val="056365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pic>
            <p:nvPicPr>
              <p:cNvPr id="208" name="Google Shape;208;p17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1500213" y="858800"/>
                <a:ext cx="352425" cy="3238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209" name="Google Shape;209;p17"/>
            <p:cNvSpPr txBox="1"/>
            <p:nvPr/>
          </p:nvSpPr>
          <p:spPr>
            <a:xfrm>
              <a:off x="4413950" y="1975150"/>
              <a:ext cx="12159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3000" b="1">
                  <a:solidFill>
                    <a:srgbClr val="056365"/>
                  </a:solidFill>
                </a:rPr>
                <a:t>Logo</a:t>
              </a:r>
              <a:endParaRPr sz="3000">
                <a:solidFill>
                  <a:srgbClr val="056365"/>
                </a:solidFill>
              </a:endParaRPr>
            </a:p>
          </p:txBody>
        </p:sp>
        <p:sp>
          <p:nvSpPr>
            <p:cNvPr id="210" name="Google Shape;210;p17"/>
            <p:cNvSpPr txBox="1"/>
            <p:nvPr/>
          </p:nvSpPr>
          <p:spPr>
            <a:xfrm>
              <a:off x="4518800" y="2446475"/>
              <a:ext cx="1006200" cy="415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500" b="1">
                  <a:solidFill>
                    <a:srgbClr val="056365"/>
                  </a:solidFill>
                </a:rPr>
                <a:t>나무와 책</a:t>
              </a:r>
              <a:endParaRPr sz="1500" b="1">
                <a:solidFill>
                  <a:srgbClr val="056365"/>
                </a:solidFill>
              </a:endParaRPr>
            </a:p>
          </p:txBody>
        </p:sp>
      </p:grpSp>
      <p:sp>
        <p:nvSpPr>
          <p:cNvPr id="211" name="Google Shape;211;p17"/>
          <p:cNvSpPr txBox="1"/>
          <p:nvPr/>
        </p:nvSpPr>
        <p:spPr>
          <a:xfrm>
            <a:off x="4384450" y="2129575"/>
            <a:ext cx="3501900" cy="16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>
                <a:solidFill>
                  <a:srgbClr val="419598"/>
                </a:solidFill>
                <a:highlight>
                  <a:srgbClr val="F7F7F8"/>
                </a:highlight>
              </a:rPr>
              <a:t>나무의 잎이 빛을 에너지로 전환하듯이, </a:t>
            </a:r>
            <a:endParaRPr sz="1200" b="1">
              <a:solidFill>
                <a:srgbClr val="419598"/>
              </a:solidFill>
              <a:highlight>
                <a:srgbClr val="F7F7F8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>
                <a:solidFill>
                  <a:srgbClr val="419598"/>
                </a:solidFill>
                <a:highlight>
                  <a:srgbClr val="F7F7F8"/>
                </a:highlight>
              </a:rPr>
              <a:t>책은 글을 사용하여 정보와 지식을 전달합니다.</a:t>
            </a:r>
            <a:endParaRPr sz="1200" b="1">
              <a:solidFill>
                <a:srgbClr val="419598"/>
              </a:solidFill>
              <a:highlight>
                <a:srgbClr val="F7F7F8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rgbClr val="419598"/>
              </a:solidFill>
              <a:highlight>
                <a:srgbClr val="F7F7F8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>
                <a:solidFill>
                  <a:srgbClr val="419598"/>
                </a:solidFill>
              </a:rPr>
              <a:t>나뭇잎 하나 하나를 모아 페이지로 만들고</a:t>
            </a:r>
            <a:endParaRPr sz="1200" b="1">
              <a:solidFill>
                <a:srgbClr val="419598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>
                <a:solidFill>
                  <a:srgbClr val="419598"/>
                </a:solidFill>
              </a:rPr>
              <a:t>곧 책이 되어 마음의 양식을 채워 넣는</a:t>
            </a:r>
            <a:endParaRPr sz="1200" b="1">
              <a:solidFill>
                <a:srgbClr val="419598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rgbClr val="056365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 b="1">
                <a:solidFill>
                  <a:srgbClr val="056365"/>
                </a:solidFill>
              </a:rPr>
              <a:t>‘ LeafPage ’ </a:t>
            </a:r>
            <a:r>
              <a:rPr lang="ko" sz="1200" b="1">
                <a:solidFill>
                  <a:srgbClr val="419598"/>
                </a:solidFill>
              </a:rPr>
              <a:t>입니다.</a:t>
            </a:r>
            <a:endParaRPr sz="1200" b="1">
              <a:solidFill>
                <a:srgbClr val="419598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6" name="Google Shape;216;p18"/>
          <p:cNvGrpSpPr/>
          <p:nvPr/>
        </p:nvGrpSpPr>
        <p:grpSpPr>
          <a:xfrm>
            <a:off x="-37725" y="0"/>
            <a:ext cx="9144000" cy="5143500"/>
            <a:chOff x="0" y="0"/>
            <a:chExt cx="9144000" cy="5143500"/>
          </a:xfrm>
        </p:grpSpPr>
        <p:sp>
          <p:nvSpPr>
            <p:cNvPr id="217" name="Google Shape;217;p18"/>
            <p:cNvSpPr/>
            <p:nvPr/>
          </p:nvSpPr>
          <p:spPr>
            <a:xfrm>
              <a:off x="0" y="0"/>
              <a:ext cx="1828800" cy="1729200"/>
            </a:xfrm>
            <a:prstGeom prst="rect">
              <a:avLst/>
            </a:prstGeom>
            <a:solidFill>
              <a:srgbClr val="056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18"/>
            <p:cNvSpPr/>
            <p:nvPr/>
          </p:nvSpPr>
          <p:spPr>
            <a:xfrm>
              <a:off x="7315200" y="0"/>
              <a:ext cx="1828800" cy="1729200"/>
            </a:xfrm>
            <a:prstGeom prst="rect">
              <a:avLst/>
            </a:prstGeom>
            <a:solidFill>
              <a:srgbClr val="056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18"/>
            <p:cNvSpPr/>
            <p:nvPr/>
          </p:nvSpPr>
          <p:spPr>
            <a:xfrm>
              <a:off x="0" y="3414300"/>
              <a:ext cx="1828800" cy="1729200"/>
            </a:xfrm>
            <a:prstGeom prst="rect">
              <a:avLst/>
            </a:prstGeom>
            <a:solidFill>
              <a:srgbClr val="056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18"/>
            <p:cNvSpPr/>
            <p:nvPr/>
          </p:nvSpPr>
          <p:spPr>
            <a:xfrm>
              <a:off x="7315200" y="3414300"/>
              <a:ext cx="1828800" cy="1729200"/>
            </a:xfrm>
            <a:prstGeom prst="rect">
              <a:avLst/>
            </a:prstGeom>
            <a:solidFill>
              <a:srgbClr val="056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18"/>
            <p:cNvSpPr/>
            <p:nvPr/>
          </p:nvSpPr>
          <p:spPr>
            <a:xfrm>
              <a:off x="75400" y="82250"/>
              <a:ext cx="8985600" cy="4990200"/>
            </a:xfrm>
            <a:prstGeom prst="roundRect">
              <a:avLst>
                <a:gd name="adj" fmla="val 3350"/>
              </a:avLst>
            </a:prstGeom>
            <a:solidFill>
              <a:srgbClr val="F9F3F0"/>
            </a:solidFill>
            <a:ln>
              <a:noFill/>
            </a:ln>
            <a:effectLst>
              <a:outerShdw blurRad="71438" dist="9525" dir="12840000" algn="bl" rotWithShape="0">
                <a:srgbClr val="000000">
                  <a:alpha val="46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22" name="Google Shape;22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0300" y="2392552"/>
            <a:ext cx="2891375" cy="1079125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6</a:t>
            </a:fld>
            <a:endParaRPr/>
          </a:p>
        </p:txBody>
      </p:sp>
      <p:pic>
        <p:nvPicPr>
          <p:cNvPr id="224" name="Google Shape;22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0300" y="881650"/>
            <a:ext cx="2742566" cy="1324750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18"/>
          <p:cNvSpPr txBox="1"/>
          <p:nvPr/>
        </p:nvSpPr>
        <p:spPr>
          <a:xfrm>
            <a:off x="4446150" y="1631050"/>
            <a:ext cx="3905700" cy="21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56365"/>
              </a:buClr>
              <a:buSzPts val="1500"/>
              <a:buChar char="❏"/>
            </a:pPr>
            <a:r>
              <a:rPr lang="ko" sz="1500">
                <a:solidFill>
                  <a:srgbClr val="056365"/>
                </a:solidFill>
              </a:rPr>
              <a:t>여러 팀원이 사용하고 있는 서비스</a:t>
            </a:r>
            <a:endParaRPr sz="1500">
              <a:solidFill>
                <a:srgbClr val="056365"/>
              </a:solidFill>
            </a:endParaRPr>
          </a:p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56365"/>
              </a:buClr>
              <a:buSzPts val="1500"/>
              <a:buChar char="❏"/>
            </a:pPr>
            <a:r>
              <a:rPr lang="ko" sz="1500">
                <a:solidFill>
                  <a:srgbClr val="056365"/>
                </a:solidFill>
              </a:rPr>
              <a:t>접근성과 친숙함</a:t>
            </a:r>
            <a:endParaRPr sz="1500">
              <a:solidFill>
                <a:srgbClr val="056365"/>
              </a:solidFill>
            </a:endParaRPr>
          </a:p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56365"/>
              </a:buClr>
              <a:buSzPts val="1500"/>
              <a:buChar char="❏"/>
            </a:pPr>
            <a:r>
              <a:rPr lang="ko" sz="1500">
                <a:solidFill>
                  <a:srgbClr val="056365"/>
                </a:solidFill>
              </a:rPr>
              <a:t>사용자 케이스를 파악하기 용이</a:t>
            </a:r>
            <a:endParaRPr sz="1500">
              <a:solidFill>
                <a:srgbClr val="056365"/>
              </a:solidFill>
            </a:endParaRPr>
          </a:p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56365"/>
              </a:buClr>
              <a:buSzPts val="1500"/>
              <a:buChar char="❏"/>
            </a:pPr>
            <a:r>
              <a:rPr lang="ko" sz="1500">
                <a:solidFill>
                  <a:srgbClr val="056365"/>
                </a:solidFill>
              </a:rPr>
              <a:t>서비스 파악 용이</a:t>
            </a:r>
            <a:endParaRPr sz="1500">
              <a:solidFill>
                <a:srgbClr val="056365"/>
              </a:solidFill>
            </a:endParaRPr>
          </a:p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56365"/>
              </a:buClr>
              <a:buSzPts val="1500"/>
              <a:buChar char="❏"/>
            </a:pPr>
            <a:r>
              <a:rPr lang="ko" sz="1500">
                <a:solidFill>
                  <a:srgbClr val="056365"/>
                </a:solidFill>
              </a:rPr>
              <a:t>e-book의 수요 증가</a:t>
            </a:r>
            <a:endParaRPr sz="1500">
              <a:solidFill>
                <a:srgbClr val="056365"/>
              </a:solidFill>
            </a:endParaRPr>
          </a:p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56365"/>
              </a:buClr>
              <a:buSzPts val="1500"/>
              <a:buChar char="❏"/>
            </a:pPr>
            <a:r>
              <a:rPr lang="ko" sz="1500">
                <a:solidFill>
                  <a:srgbClr val="056365"/>
                </a:solidFill>
              </a:rPr>
              <a:t>e-도서관 벤치마킹</a:t>
            </a:r>
            <a:endParaRPr sz="1500">
              <a:solidFill>
                <a:srgbClr val="056365"/>
              </a:solidFill>
            </a:endParaRPr>
          </a:p>
        </p:txBody>
      </p:sp>
      <p:sp>
        <p:nvSpPr>
          <p:cNvPr id="226" name="Google Shape;226;p18"/>
          <p:cNvSpPr txBox="1"/>
          <p:nvPr/>
        </p:nvSpPr>
        <p:spPr>
          <a:xfrm>
            <a:off x="731300" y="3471675"/>
            <a:ext cx="3144600" cy="11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1900"/>
              </a:spcAft>
              <a:buNone/>
            </a:pPr>
            <a:r>
              <a:rPr lang="ko" sz="900">
                <a:solidFill>
                  <a:srgbClr val="3C3C3C"/>
                </a:solidFill>
              </a:rPr>
              <a:t>“ 반면 전자책 독서율은 성인 19%, 학생은 49.1%로 ’19년보다 각각 2.5% 포인트, 11.9% 포인트 증가 추세를 보였으며, 특히 학생과 </a:t>
            </a:r>
            <a:r>
              <a:rPr lang="ko" sz="900" b="1">
                <a:solidFill>
                  <a:srgbClr val="3C3C3C"/>
                </a:solidFill>
              </a:rPr>
              <a:t>20대 청년층</a:t>
            </a:r>
            <a:r>
              <a:rPr lang="ko" sz="900">
                <a:solidFill>
                  <a:srgbClr val="3C3C3C"/>
                </a:solidFill>
              </a:rPr>
              <a:t>을 중심으로 증가 폭이 커져 독서 생활에서의 </a:t>
            </a:r>
            <a:r>
              <a:rPr lang="ko" sz="900" b="1">
                <a:solidFill>
                  <a:srgbClr val="3C3C3C"/>
                </a:solidFill>
              </a:rPr>
              <a:t>전자책 이용</a:t>
            </a:r>
            <a:r>
              <a:rPr lang="ko" sz="900">
                <a:solidFill>
                  <a:srgbClr val="3C3C3C"/>
                </a:solidFill>
              </a:rPr>
              <a:t>이 늘어난 것으로 파악됐다.” - 중앙일보</a:t>
            </a:r>
            <a:endParaRPr sz="900"/>
          </a:p>
        </p:txBody>
      </p:sp>
      <p:grpSp>
        <p:nvGrpSpPr>
          <p:cNvPr id="227" name="Google Shape;227;p18"/>
          <p:cNvGrpSpPr/>
          <p:nvPr/>
        </p:nvGrpSpPr>
        <p:grpSpPr>
          <a:xfrm>
            <a:off x="4512750" y="1018850"/>
            <a:ext cx="3924600" cy="534000"/>
            <a:chOff x="4505375" y="807025"/>
            <a:chExt cx="3924600" cy="534000"/>
          </a:xfrm>
        </p:grpSpPr>
        <p:sp>
          <p:nvSpPr>
            <p:cNvPr id="228" name="Google Shape;228;p18"/>
            <p:cNvSpPr txBox="1"/>
            <p:nvPr/>
          </p:nvSpPr>
          <p:spPr>
            <a:xfrm>
              <a:off x="4921775" y="807025"/>
              <a:ext cx="3422700" cy="53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200" b="1">
                  <a:solidFill>
                    <a:srgbClr val="056365"/>
                  </a:solidFill>
                </a:rPr>
                <a:t>e-book 도서관</a:t>
              </a:r>
              <a:endParaRPr sz="2200" b="1">
                <a:solidFill>
                  <a:srgbClr val="056365"/>
                </a:solidFill>
              </a:endParaRPr>
            </a:p>
          </p:txBody>
        </p:sp>
        <p:grpSp>
          <p:nvGrpSpPr>
            <p:cNvPr id="229" name="Google Shape;229;p18"/>
            <p:cNvGrpSpPr/>
            <p:nvPr/>
          </p:nvGrpSpPr>
          <p:grpSpPr>
            <a:xfrm>
              <a:off x="4513435" y="913752"/>
              <a:ext cx="386006" cy="346650"/>
              <a:chOff x="1355875" y="714875"/>
              <a:chExt cx="641100" cy="611700"/>
            </a:xfrm>
          </p:grpSpPr>
          <p:sp>
            <p:nvSpPr>
              <p:cNvPr id="230" name="Google Shape;230;p18"/>
              <p:cNvSpPr/>
              <p:nvPr/>
            </p:nvSpPr>
            <p:spPr>
              <a:xfrm>
                <a:off x="1355875" y="714875"/>
                <a:ext cx="641100" cy="611700"/>
              </a:xfrm>
              <a:prstGeom prst="ellipse">
                <a:avLst/>
              </a:prstGeom>
              <a:solidFill>
                <a:srgbClr val="056365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pic>
            <p:nvPicPr>
              <p:cNvPr id="231" name="Google Shape;231;p18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1500213" y="858800"/>
                <a:ext cx="352425" cy="3238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cxnSp>
          <p:nvCxnSpPr>
            <p:cNvPr id="232" name="Google Shape;232;p18"/>
            <p:cNvCxnSpPr/>
            <p:nvPr/>
          </p:nvCxnSpPr>
          <p:spPr>
            <a:xfrm>
              <a:off x="4505375" y="1323625"/>
              <a:ext cx="3924600" cy="2700"/>
            </a:xfrm>
            <a:prstGeom prst="straightConnector1">
              <a:avLst/>
            </a:prstGeom>
            <a:noFill/>
            <a:ln w="9525" cap="flat" cmpd="sng">
              <a:solidFill>
                <a:srgbClr val="056365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7" name="Google Shape;237;p19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238" name="Google Shape;238;p19"/>
            <p:cNvSpPr/>
            <p:nvPr/>
          </p:nvSpPr>
          <p:spPr>
            <a:xfrm>
              <a:off x="0" y="0"/>
              <a:ext cx="1828800" cy="1729200"/>
            </a:xfrm>
            <a:prstGeom prst="rect">
              <a:avLst/>
            </a:prstGeom>
            <a:solidFill>
              <a:srgbClr val="056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19"/>
            <p:cNvSpPr/>
            <p:nvPr/>
          </p:nvSpPr>
          <p:spPr>
            <a:xfrm>
              <a:off x="7315200" y="0"/>
              <a:ext cx="1828800" cy="1729200"/>
            </a:xfrm>
            <a:prstGeom prst="rect">
              <a:avLst/>
            </a:prstGeom>
            <a:solidFill>
              <a:srgbClr val="056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19"/>
            <p:cNvSpPr/>
            <p:nvPr/>
          </p:nvSpPr>
          <p:spPr>
            <a:xfrm>
              <a:off x="0" y="3414300"/>
              <a:ext cx="1828800" cy="1729200"/>
            </a:xfrm>
            <a:prstGeom prst="rect">
              <a:avLst/>
            </a:prstGeom>
            <a:solidFill>
              <a:srgbClr val="056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19"/>
            <p:cNvSpPr/>
            <p:nvPr/>
          </p:nvSpPr>
          <p:spPr>
            <a:xfrm>
              <a:off x="7315200" y="3414300"/>
              <a:ext cx="1828800" cy="1729200"/>
            </a:xfrm>
            <a:prstGeom prst="rect">
              <a:avLst/>
            </a:prstGeom>
            <a:solidFill>
              <a:srgbClr val="056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19"/>
            <p:cNvSpPr/>
            <p:nvPr/>
          </p:nvSpPr>
          <p:spPr>
            <a:xfrm>
              <a:off x="75400" y="82250"/>
              <a:ext cx="8985600" cy="4990200"/>
            </a:xfrm>
            <a:prstGeom prst="roundRect">
              <a:avLst>
                <a:gd name="adj" fmla="val 3350"/>
              </a:avLst>
            </a:prstGeom>
            <a:solidFill>
              <a:srgbClr val="F9F3F0"/>
            </a:solidFill>
            <a:ln>
              <a:noFill/>
            </a:ln>
            <a:effectLst>
              <a:outerShdw blurRad="71438" dist="9525" dir="12840000" algn="bl" rotWithShape="0">
                <a:srgbClr val="000000">
                  <a:alpha val="46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43" name="Google Shape;243;p19"/>
          <p:cNvCxnSpPr/>
          <p:nvPr/>
        </p:nvCxnSpPr>
        <p:spPr>
          <a:xfrm>
            <a:off x="85250" y="1973550"/>
            <a:ext cx="8974800" cy="15300"/>
          </a:xfrm>
          <a:prstGeom prst="straightConnector1">
            <a:avLst/>
          </a:prstGeom>
          <a:noFill/>
          <a:ln w="9525" cap="flat" cmpd="sng">
            <a:solidFill>
              <a:srgbClr val="05636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4" name="Google Shape;244;p19"/>
          <p:cNvCxnSpPr/>
          <p:nvPr/>
        </p:nvCxnSpPr>
        <p:spPr>
          <a:xfrm>
            <a:off x="85250" y="2872700"/>
            <a:ext cx="8974800" cy="15300"/>
          </a:xfrm>
          <a:prstGeom prst="straightConnector1">
            <a:avLst/>
          </a:prstGeom>
          <a:noFill/>
          <a:ln w="9525" cap="flat" cmpd="sng">
            <a:solidFill>
              <a:srgbClr val="056365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45" name="Google Shape;245;p19"/>
          <p:cNvGrpSpPr/>
          <p:nvPr/>
        </p:nvGrpSpPr>
        <p:grpSpPr>
          <a:xfrm>
            <a:off x="177483" y="4667499"/>
            <a:ext cx="320229" cy="308236"/>
            <a:chOff x="1355875" y="714875"/>
            <a:chExt cx="641100" cy="611700"/>
          </a:xfrm>
        </p:grpSpPr>
        <p:sp>
          <p:nvSpPr>
            <p:cNvPr id="246" name="Google Shape;246;p19"/>
            <p:cNvSpPr/>
            <p:nvPr/>
          </p:nvSpPr>
          <p:spPr>
            <a:xfrm>
              <a:off x="1355875" y="714875"/>
              <a:ext cx="641100" cy="611700"/>
            </a:xfrm>
            <a:prstGeom prst="ellipse">
              <a:avLst/>
            </a:prstGeom>
            <a:solidFill>
              <a:srgbClr val="056365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47" name="Google Shape;247;p1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500213" y="858800"/>
              <a:ext cx="352425" cy="3238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48" name="Google Shape;248;p19"/>
          <p:cNvSpPr txBox="1"/>
          <p:nvPr/>
        </p:nvSpPr>
        <p:spPr>
          <a:xfrm>
            <a:off x="85250" y="1973550"/>
            <a:ext cx="8713200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5000" b="1">
                <a:solidFill>
                  <a:srgbClr val="056365"/>
                </a:solidFill>
              </a:rPr>
              <a:t>2.프로젝트 요약 및 사용기술</a:t>
            </a:r>
            <a:endParaRPr sz="5000" b="1">
              <a:solidFill>
                <a:srgbClr val="056365"/>
              </a:solidFill>
            </a:endParaRPr>
          </a:p>
        </p:txBody>
      </p:sp>
      <p:sp>
        <p:nvSpPr>
          <p:cNvPr id="249" name="Google Shape;249;p19"/>
          <p:cNvSpPr txBox="1"/>
          <p:nvPr/>
        </p:nvSpPr>
        <p:spPr>
          <a:xfrm>
            <a:off x="476358" y="4592799"/>
            <a:ext cx="11385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>
                <a:solidFill>
                  <a:srgbClr val="056365"/>
                </a:solidFill>
              </a:rPr>
              <a:t>LeafPage</a:t>
            </a:r>
            <a:endParaRPr sz="1700">
              <a:solidFill>
                <a:srgbClr val="056365"/>
              </a:solidFill>
            </a:endParaRPr>
          </a:p>
        </p:txBody>
      </p:sp>
      <p:sp>
        <p:nvSpPr>
          <p:cNvPr id="250" name="Google Shape;250;p19"/>
          <p:cNvSpPr txBox="1"/>
          <p:nvPr/>
        </p:nvSpPr>
        <p:spPr>
          <a:xfrm>
            <a:off x="8603100" y="4624875"/>
            <a:ext cx="320100" cy="3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7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6" name="Google Shape;256;p20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257" name="Google Shape;257;p20"/>
            <p:cNvSpPr/>
            <p:nvPr/>
          </p:nvSpPr>
          <p:spPr>
            <a:xfrm>
              <a:off x="0" y="0"/>
              <a:ext cx="1828800" cy="1729200"/>
            </a:xfrm>
            <a:prstGeom prst="rect">
              <a:avLst/>
            </a:prstGeom>
            <a:solidFill>
              <a:srgbClr val="056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20"/>
            <p:cNvSpPr/>
            <p:nvPr/>
          </p:nvSpPr>
          <p:spPr>
            <a:xfrm>
              <a:off x="7315200" y="0"/>
              <a:ext cx="1828800" cy="1729200"/>
            </a:xfrm>
            <a:prstGeom prst="rect">
              <a:avLst/>
            </a:prstGeom>
            <a:solidFill>
              <a:srgbClr val="056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20"/>
            <p:cNvSpPr/>
            <p:nvPr/>
          </p:nvSpPr>
          <p:spPr>
            <a:xfrm>
              <a:off x="0" y="3414300"/>
              <a:ext cx="1828800" cy="1729200"/>
            </a:xfrm>
            <a:prstGeom prst="rect">
              <a:avLst/>
            </a:prstGeom>
            <a:solidFill>
              <a:srgbClr val="056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20"/>
            <p:cNvSpPr/>
            <p:nvPr/>
          </p:nvSpPr>
          <p:spPr>
            <a:xfrm>
              <a:off x="7315200" y="3414300"/>
              <a:ext cx="1828800" cy="1729200"/>
            </a:xfrm>
            <a:prstGeom prst="rect">
              <a:avLst/>
            </a:prstGeom>
            <a:solidFill>
              <a:srgbClr val="056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20"/>
            <p:cNvSpPr/>
            <p:nvPr/>
          </p:nvSpPr>
          <p:spPr>
            <a:xfrm>
              <a:off x="75400" y="82250"/>
              <a:ext cx="8985600" cy="4990200"/>
            </a:xfrm>
            <a:prstGeom prst="roundRect">
              <a:avLst>
                <a:gd name="adj" fmla="val 3350"/>
              </a:avLst>
            </a:prstGeom>
            <a:solidFill>
              <a:srgbClr val="F9F3F0"/>
            </a:solidFill>
            <a:ln>
              <a:noFill/>
            </a:ln>
            <a:effectLst>
              <a:outerShdw blurRad="71438" dist="9525" dir="12840000" algn="bl" rotWithShape="0">
                <a:srgbClr val="000000">
                  <a:alpha val="46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2" name="Google Shape;262;p20"/>
          <p:cNvSpPr txBox="1"/>
          <p:nvPr/>
        </p:nvSpPr>
        <p:spPr>
          <a:xfrm>
            <a:off x="1119325" y="2879650"/>
            <a:ext cx="876300" cy="4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UI 설계</a:t>
            </a:r>
            <a:endParaRPr sz="100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2023.09.06</a:t>
            </a:r>
            <a:endParaRPr sz="1000"/>
          </a:p>
        </p:txBody>
      </p:sp>
      <p:sp>
        <p:nvSpPr>
          <p:cNvPr id="263" name="Google Shape;263;p20"/>
          <p:cNvSpPr txBox="1"/>
          <p:nvPr/>
        </p:nvSpPr>
        <p:spPr>
          <a:xfrm>
            <a:off x="1062613" y="305675"/>
            <a:ext cx="989700" cy="4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주제 결정</a:t>
            </a:r>
            <a:endParaRPr sz="100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2023.08.17</a:t>
            </a:r>
            <a:endParaRPr sz="1000"/>
          </a:p>
        </p:txBody>
      </p:sp>
      <p:sp>
        <p:nvSpPr>
          <p:cNvPr id="264" name="Google Shape;264;p20"/>
          <p:cNvSpPr txBox="1"/>
          <p:nvPr/>
        </p:nvSpPr>
        <p:spPr>
          <a:xfrm>
            <a:off x="867675" y="1526425"/>
            <a:ext cx="1234800" cy="4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기능요구서 설계</a:t>
            </a:r>
            <a:endParaRPr sz="100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2023.08.23</a:t>
            </a:r>
            <a:endParaRPr sz="1000"/>
          </a:p>
        </p:txBody>
      </p:sp>
      <p:sp>
        <p:nvSpPr>
          <p:cNvPr id="265" name="Google Shape;265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8</a:t>
            </a:fld>
            <a:endParaRPr/>
          </a:p>
        </p:txBody>
      </p:sp>
      <p:cxnSp>
        <p:nvCxnSpPr>
          <p:cNvPr id="266" name="Google Shape;266;p20"/>
          <p:cNvCxnSpPr/>
          <p:nvPr/>
        </p:nvCxnSpPr>
        <p:spPr>
          <a:xfrm flipH="1">
            <a:off x="2242750" y="90925"/>
            <a:ext cx="21600" cy="4621800"/>
          </a:xfrm>
          <a:prstGeom prst="straightConnector1">
            <a:avLst/>
          </a:prstGeom>
          <a:noFill/>
          <a:ln w="28575" cap="flat" cmpd="sng">
            <a:solidFill>
              <a:srgbClr val="056365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67" name="Google Shape;267;p20"/>
          <p:cNvSpPr/>
          <p:nvPr/>
        </p:nvSpPr>
        <p:spPr>
          <a:xfrm>
            <a:off x="2193975" y="1061275"/>
            <a:ext cx="119100" cy="123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20"/>
          <p:cNvSpPr/>
          <p:nvPr/>
        </p:nvSpPr>
        <p:spPr>
          <a:xfrm>
            <a:off x="2188575" y="1681225"/>
            <a:ext cx="119100" cy="123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p20"/>
          <p:cNvSpPr/>
          <p:nvPr/>
        </p:nvSpPr>
        <p:spPr>
          <a:xfrm>
            <a:off x="2193975" y="2388425"/>
            <a:ext cx="119100" cy="123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20"/>
          <p:cNvSpPr/>
          <p:nvPr/>
        </p:nvSpPr>
        <p:spPr>
          <a:xfrm>
            <a:off x="2188575" y="3034450"/>
            <a:ext cx="119100" cy="123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p20"/>
          <p:cNvSpPr/>
          <p:nvPr/>
        </p:nvSpPr>
        <p:spPr>
          <a:xfrm>
            <a:off x="2193975" y="530750"/>
            <a:ext cx="119100" cy="123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20"/>
          <p:cNvSpPr txBox="1"/>
          <p:nvPr/>
        </p:nvSpPr>
        <p:spPr>
          <a:xfrm>
            <a:off x="2415438" y="788975"/>
            <a:ext cx="989700" cy="4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테마 결정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2023.08.21</a:t>
            </a:r>
            <a:endParaRPr sz="1000"/>
          </a:p>
        </p:txBody>
      </p:sp>
      <p:sp>
        <p:nvSpPr>
          <p:cNvPr id="273" name="Google Shape;273;p20"/>
          <p:cNvSpPr txBox="1"/>
          <p:nvPr/>
        </p:nvSpPr>
        <p:spPr>
          <a:xfrm>
            <a:off x="2415450" y="2233625"/>
            <a:ext cx="936300" cy="4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DB 설계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2023.08.24</a:t>
            </a:r>
            <a:endParaRPr sz="1000"/>
          </a:p>
        </p:txBody>
      </p:sp>
      <p:sp>
        <p:nvSpPr>
          <p:cNvPr id="274" name="Google Shape;274;p20"/>
          <p:cNvSpPr txBox="1"/>
          <p:nvPr/>
        </p:nvSpPr>
        <p:spPr>
          <a:xfrm>
            <a:off x="2384050" y="3410900"/>
            <a:ext cx="876300" cy="4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개발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2023.09.14</a:t>
            </a:r>
            <a:endParaRPr sz="1000"/>
          </a:p>
        </p:txBody>
      </p:sp>
      <p:sp>
        <p:nvSpPr>
          <p:cNvPr id="275" name="Google Shape;275;p20"/>
          <p:cNvSpPr/>
          <p:nvPr/>
        </p:nvSpPr>
        <p:spPr>
          <a:xfrm>
            <a:off x="2193975" y="3565700"/>
            <a:ext cx="119100" cy="123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p20"/>
          <p:cNvSpPr/>
          <p:nvPr/>
        </p:nvSpPr>
        <p:spPr>
          <a:xfrm>
            <a:off x="2193975" y="4151050"/>
            <a:ext cx="119100" cy="123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p20"/>
          <p:cNvSpPr txBox="1"/>
          <p:nvPr/>
        </p:nvSpPr>
        <p:spPr>
          <a:xfrm>
            <a:off x="705725" y="3996250"/>
            <a:ext cx="1290000" cy="4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오류 수정 </a:t>
            </a:r>
            <a:endParaRPr sz="100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2023.09.26</a:t>
            </a:r>
            <a:endParaRPr sz="1000"/>
          </a:p>
        </p:txBody>
      </p:sp>
      <p:pic>
        <p:nvPicPr>
          <p:cNvPr id="278" name="Google Shape;27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9400" y="866013"/>
            <a:ext cx="4183025" cy="3411474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20"/>
          <p:cNvSpPr txBox="1"/>
          <p:nvPr/>
        </p:nvSpPr>
        <p:spPr>
          <a:xfrm>
            <a:off x="476358" y="4592799"/>
            <a:ext cx="11385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>
                <a:solidFill>
                  <a:srgbClr val="056365"/>
                </a:solidFill>
              </a:rPr>
              <a:t>LeafPage</a:t>
            </a:r>
            <a:endParaRPr sz="1700">
              <a:solidFill>
                <a:srgbClr val="056365"/>
              </a:solidFill>
            </a:endParaRPr>
          </a:p>
        </p:txBody>
      </p:sp>
      <p:grpSp>
        <p:nvGrpSpPr>
          <p:cNvPr id="280" name="Google Shape;280;p20"/>
          <p:cNvGrpSpPr/>
          <p:nvPr/>
        </p:nvGrpSpPr>
        <p:grpSpPr>
          <a:xfrm>
            <a:off x="177483" y="4667499"/>
            <a:ext cx="320229" cy="308236"/>
            <a:chOff x="1355875" y="714875"/>
            <a:chExt cx="641100" cy="611700"/>
          </a:xfrm>
        </p:grpSpPr>
        <p:sp>
          <p:nvSpPr>
            <p:cNvPr id="281" name="Google Shape;281;p20"/>
            <p:cNvSpPr/>
            <p:nvPr/>
          </p:nvSpPr>
          <p:spPr>
            <a:xfrm>
              <a:off x="1355875" y="714875"/>
              <a:ext cx="641100" cy="611700"/>
            </a:xfrm>
            <a:prstGeom prst="ellipse">
              <a:avLst/>
            </a:prstGeom>
            <a:solidFill>
              <a:srgbClr val="056365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82" name="Google Shape;282;p2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500213" y="858800"/>
              <a:ext cx="352425" cy="3238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7" name="Google Shape;287;p21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288" name="Google Shape;288;p21"/>
            <p:cNvSpPr/>
            <p:nvPr/>
          </p:nvSpPr>
          <p:spPr>
            <a:xfrm>
              <a:off x="0" y="0"/>
              <a:ext cx="1828800" cy="1729200"/>
            </a:xfrm>
            <a:prstGeom prst="rect">
              <a:avLst/>
            </a:prstGeom>
            <a:solidFill>
              <a:srgbClr val="056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21"/>
            <p:cNvSpPr/>
            <p:nvPr/>
          </p:nvSpPr>
          <p:spPr>
            <a:xfrm>
              <a:off x="7315200" y="0"/>
              <a:ext cx="1828800" cy="1729200"/>
            </a:xfrm>
            <a:prstGeom prst="rect">
              <a:avLst/>
            </a:prstGeom>
            <a:solidFill>
              <a:srgbClr val="056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21"/>
            <p:cNvSpPr/>
            <p:nvPr/>
          </p:nvSpPr>
          <p:spPr>
            <a:xfrm>
              <a:off x="0" y="3414300"/>
              <a:ext cx="1828800" cy="1729200"/>
            </a:xfrm>
            <a:prstGeom prst="rect">
              <a:avLst/>
            </a:prstGeom>
            <a:solidFill>
              <a:srgbClr val="056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21"/>
            <p:cNvSpPr/>
            <p:nvPr/>
          </p:nvSpPr>
          <p:spPr>
            <a:xfrm>
              <a:off x="7315200" y="3414300"/>
              <a:ext cx="1828800" cy="1729200"/>
            </a:xfrm>
            <a:prstGeom prst="rect">
              <a:avLst/>
            </a:prstGeom>
            <a:solidFill>
              <a:srgbClr val="056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21"/>
            <p:cNvSpPr/>
            <p:nvPr/>
          </p:nvSpPr>
          <p:spPr>
            <a:xfrm>
              <a:off x="75400" y="82250"/>
              <a:ext cx="8985600" cy="4990200"/>
            </a:xfrm>
            <a:prstGeom prst="roundRect">
              <a:avLst>
                <a:gd name="adj" fmla="val 3350"/>
              </a:avLst>
            </a:prstGeom>
            <a:solidFill>
              <a:srgbClr val="F9F3F0"/>
            </a:solidFill>
            <a:ln>
              <a:noFill/>
            </a:ln>
            <a:effectLst>
              <a:outerShdw blurRad="71438" dist="9525" dir="12840000" algn="bl" rotWithShape="0">
                <a:srgbClr val="000000">
                  <a:alpha val="46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3" name="Google Shape;293;p21"/>
          <p:cNvGrpSpPr/>
          <p:nvPr/>
        </p:nvGrpSpPr>
        <p:grpSpPr>
          <a:xfrm>
            <a:off x="177483" y="4667499"/>
            <a:ext cx="320229" cy="308236"/>
            <a:chOff x="1355875" y="714875"/>
            <a:chExt cx="641100" cy="611700"/>
          </a:xfrm>
        </p:grpSpPr>
        <p:sp>
          <p:nvSpPr>
            <p:cNvPr id="294" name="Google Shape;294;p21"/>
            <p:cNvSpPr/>
            <p:nvPr/>
          </p:nvSpPr>
          <p:spPr>
            <a:xfrm>
              <a:off x="1355875" y="714875"/>
              <a:ext cx="641100" cy="611700"/>
            </a:xfrm>
            <a:prstGeom prst="ellipse">
              <a:avLst/>
            </a:prstGeom>
            <a:solidFill>
              <a:srgbClr val="056365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95" name="Google Shape;295;p2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500213" y="858800"/>
              <a:ext cx="352425" cy="3238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96" name="Google Shape;296;p21"/>
          <p:cNvSpPr txBox="1"/>
          <p:nvPr/>
        </p:nvSpPr>
        <p:spPr>
          <a:xfrm>
            <a:off x="476358" y="4592799"/>
            <a:ext cx="11385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>
                <a:solidFill>
                  <a:srgbClr val="056365"/>
                </a:solidFill>
              </a:rPr>
              <a:t>LeafPage</a:t>
            </a:r>
            <a:endParaRPr sz="1700">
              <a:solidFill>
                <a:srgbClr val="056365"/>
              </a:solidFill>
            </a:endParaRPr>
          </a:p>
        </p:txBody>
      </p:sp>
      <p:sp>
        <p:nvSpPr>
          <p:cNvPr id="297" name="Google Shape;297;p21"/>
          <p:cNvSpPr txBox="1"/>
          <p:nvPr/>
        </p:nvSpPr>
        <p:spPr>
          <a:xfrm>
            <a:off x="8603100" y="4624875"/>
            <a:ext cx="320100" cy="3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298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9</a:t>
            </a:fld>
            <a:endParaRPr/>
          </a:p>
        </p:txBody>
      </p:sp>
      <p:pic>
        <p:nvPicPr>
          <p:cNvPr id="299" name="Google Shape;299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14849" y="379488"/>
            <a:ext cx="6113050" cy="43845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0" name="Google Shape;300;p21"/>
          <p:cNvGrpSpPr/>
          <p:nvPr/>
        </p:nvGrpSpPr>
        <p:grpSpPr>
          <a:xfrm>
            <a:off x="5755057" y="295750"/>
            <a:ext cx="3227530" cy="573900"/>
            <a:chOff x="3035350" y="671550"/>
            <a:chExt cx="3152500" cy="573900"/>
          </a:xfrm>
        </p:grpSpPr>
        <p:sp>
          <p:nvSpPr>
            <p:cNvPr id="301" name="Google Shape;301;p21"/>
            <p:cNvSpPr txBox="1"/>
            <p:nvPr/>
          </p:nvSpPr>
          <p:spPr>
            <a:xfrm>
              <a:off x="3459050" y="671550"/>
              <a:ext cx="2728800" cy="5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500" b="1">
                  <a:solidFill>
                    <a:srgbClr val="0E4B4D"/>
                  </a:solidFill>
                </a:rPr>
                <a:t>인프라 구조</a:t>
              </a:r>
              <a:endParaRPr sz="2500" b="1">
                <a:solidFill>
                  <a:srgbClr val="0E4B4D"/>
                </a:solidFill>
              </a:endParaRPr>
            </a:p>
          </p:txBody>
        </p:sp>
        <p:grpSp>
          <p:nvGrpSpPr>
            <p:cNvPr id="302" name="Google Shape;302;p21"/>
            <p:cNvGrpSpPr/>
            <p:nvPr/>
          </p:nvGrpSpPr>
          <p:grpSpPr>
            <a:xfrm>
              <a:off x="3035350" y="750737"/>
              <a:ext cx="423703" cy="415528"/>
              <a:chOff x="1355875" y="714875"/>
              <a:chExt cx="641100" cy="611700"/>
            </a:xfrm>
          </p:grpSpPr>
          <p:sp>
            <p:nvSpPr>
              <p:cNvPr id="303" name="Google Shape;303;p21"/>
              <p:cNvSpPr/>
              <p:nvPr/>
            </p:nvSpPr>
            <p:spPr>
              <a:xfrm>
                <a:off x="1355875" y="714875"/>
                <a:ext cx="641100" cy="611700"/>
              </a:xfrm>
              <a:prstGeom prst="ellipse">
                <a:avLst/>
              </a:prstGeom>
              <a:solidFill>
                <a:srgbClr val="056365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pic>
            <p:nvPicPr>
              <p:cNvPr id="304" name="Google Shape;304;p21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1500213" y="858800"/>
                <a:ext cx="352425" cy="3238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482</Words>
  <Application>Microsoft Office PowerPoint</Application>
  <PresentationFormat>화면 슬라이드 쇼(16:9)</PresentationFormat>
  <Paragraphs>231</Paragraphs>
  <Slides>26</Slides>
  <Notes>26</Notes>
  <HiddenSlides>0</HiddenSlides>
  <MMClips>0</MMClips>
  <ScaleCrop>false</ScaleCrop>
  <HeadingPairs>
    <vt:vector size="6" baseType="variant">
      <vt:variant>
        <vt:lpstr>사용한 글꼴</vt:lpstr>
      </vt:variant>
      <vt:variant>
        <vt:i4>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28" baseType="lpstr">
      <vt:lpstr>Arial</vt:lpstr>
      <vt:lpstr>Simple Light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김동욱</cp:lastModifiedBy>
  <cp:revision>1</cp:revision>
  <dcterms:modified xsi:type="dcterms:W3CDTF">2023-10-01T02:34:52Z</dcterms:modified>
</cp:coreProperties>
</file>